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</p:sldMasterIdLst>
  <p:notesMasterIdLst>
    <p:notesMasterId r:id="rId29"/>
  </p:notesMasterIdLst>
  <p:sldIdLst>
    <p:sldId id="743" r:id="rId3"/>
    <p:sldId id="539" r:id="rId4"/>
    <p:sldId id="547" r:id="rId5"/>
    <p:sldId id="550" r:id="rId6"/>
    <p:sldId id="704" r:id="rId7"/>
    <p:sldId id="705" r:id="rId8"/>
    <p:sldId id="551" r:id="rId9"/>
    <p:sldId id="706" r:id="rId10"/>
    <p:sldId id="696" r:id="rId11"/>
    <p:sldId id="697" r:id="rId12"/>
    <p:sldId id="698" r:id="rId13"/>
    <p:sldId id="699" r:id="rId14"/>
    <p:sldId id="740" r:id="rId15"/>
    <p:sldId id="700" r:id="rId16"/>
    <p:sldId id="552" r:id="rId17"/>
    <p:sldId id="554" r:id="rId18"/>
    <p:sldId id="715" r:id="rId19"/>
    <p:sldId id="719" r:id="rId20"/>
    <p:sldId id="716" r:id="rId21"/>
    <p:sldId id="717" r:id="rId22"/>
    <p:sldId id="710" r:id="rId23"/>
    <p:sldId id="741" r:id="rId24"/>
    <p:sldId id="564" r:id="rId25"/>
    <p:sldId id="738" r:id="rId26"/>
    <p:sldId id="739" r:id="rId27"/>
    <p:sldId id="714" r:id="rId2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5640" autoAdjust="0"/>
  </p:normalViewPr>
  <p:slideViewPr>
    <p:cSldViewPr snapToGrid="0">
      <p:cViewPr varScale="1">
        <p:scale>
          <a:sx n="70" d="100"/>
          <a:sy n="70" d="100"/>
        </p:scale>
        <p:origin x="109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240887-4871-4EA7-9657-D3A706BCC3B3}" type="doc">
      <dgm:prSet loTypeId="urn:microsoft.com/office/officeart/2005/8/layout/chevron2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fr-FR"/>
        </a:p>
      </dgm:t>
    </dgm:pt>
    <dgm:pt modelId="{A79667F5-724E-442E-9DB0-7B7BAFE6293E}">
      <dgm:prSet phldrT="[Texte]"/>
      <dgm:spPr/>
      <dgm:t>
        <a:bodyPr/>
        <a:lstStyle/>
        <a:p>
          <a:r>
            <a:rPr lang="fr-MA" dirty="0"/>
            <a:t>Phase 1</a:t>
          </a:r>
        </a:p>
      </dgm:t>
    </dgm:pt>
    <dgm:pt modelId="{0BC14148-A668-4E3F-B2D0-850D619BF951}" type="parTrans" cxnId="{53C8A3DC-577F-4DEB-BCDC-DCB350A5B348}">
      <dgm:prSet/>
      <dgm:spPr/>
      <dgm:t>
        <a:bodyPr/>
        <a:lstStyle/>
        <a:p>
          <a:endParaRPr lang="fr-FR"/>
        </a:p>
      </dgm:t>
    </dgm:pt>
    <dgm:pt modelId="{32AD0901-69CB-47CB-B8F7-26BF4AC505A3}" type="sibTrans" cxnId="{53C8A3DC-577F-4DEB-BCDC-DCB350A5B348}">
      <dgm:prSet/>
      <dgm:spPr/>
      <dgm:t>
        <a:bodyPr/>
        <a:lstStyle/>
        <a:p>
          <a:endParaRPr lang="fr-FR"/>
        </a:p>
      </dgm:t>
    </dgm:pt>
    <dgm:pt modelId="{8D37379A-42A8-4DFF-828D-A21B3DDA6841}">
      <dgm:prSet phldrT="[Texte]"/>
      <dgm:spPr/>
      <dgm:t>
        <a:bodyPr/>
        <a:lstStyle/>
        <a:p>
          <a:r>
            <a:rPr lang="fr-FR" dirty="0"/>
            <a:t>Mise en place de l’infrastructure et du système d’authentification</a:t>
          </a:r>
        </a:p>
      </dgm:t>
    </dgm:pt>
    <dgm:pt modelId="{175ED9E9-8814-4AD8-A12D-3C886629B0A2}" type="parTrans" cxnId="{A2A8CCA0-269C-467D-9FE6-FB1125C9F8AD}">
      <dgm:prSet/>
      <dgm:spPr/>
      <dgm:t>
        <a:bodyPr/>
        <a:lstStyle/>
        <a:p>
          <a:endParaRPr lang="fr-FR"/>
        </a:p>
      </dgm:t>
    </dgm:pt>
    <dgm:pt modelId="{9476CE7A-25EA-4C00-9F90-98B7F8906AD2}" type="sibTrans" cxnId="{A2A8CCA0-269C-467D-9FE6-FB1125C9F8AD}">
      <dgm:prSet/>
      <dgm:spPr/>
      <dgm:t>
        <a:bodyPr/>
        <a:lstStyle/>
        <a:p>
          <a:endParaRPr lang="fr-FR"/>
        </a:p>
      </dgm:t>
    </dgm:pt>
    <dgm:pt modelId="{43133FAF-C82E-4057-8B12-FB6D37102ACE}">
      <dgm:prSet phldrT="[Texte]"/>
      <dgm:spPr/>
      <dgm:t>
        <a:bodyPr/>
        <a:lstStyle/>
        <a:p>
          <a:r>
            <a:rPr lang="fr-MA" dirty="0"/>
            <a:t>Phase 2</a:t>
          </a:r>
          <a:endParaRPr lang="fr-FR" dirty="0"/>
        </a:p>
      </dgm:t>
    </dgm:pt>
    <dgm:pt modelId="{25B8F314-992A-4C79-8C73-2F40A4317E48}" type="parTrans" cxnId="{9A5B6173-C1E2-49FD-A254-A08F70F54EA2}">
      <dgm:prSet/>
      <dgm:spPr/>
      <dgm:t>
        <a:bodyPr/>
        <a:lstStyle/>
        <a:p>
          <a:endParaRPr lang="fr-FR"/>
        </a:p>
      </dgm:t>
    </dgm:pt>
    <dgm:pt modelId="{DF9F3A1F-FBFC-41C1-92E1-C7E76002DF13}" type="sibTrans" cxnId="{9A5B6173-C1E2-49FD-A254-A08F70F54EA2}">
      <dgm:prSet/>
      <dgm:spPr/>
      <dgm:t>
        <a:bodyPr/>
        <a:lstStyle/>
        <a:p>
          <a:endParaRPr lang="fr-FR"/>
        </a:p>
      </dgm:t>
    </dgm:pt>
    <dgm:pt modelId="{AF3277EF-B244-4D0B-A71C-3EF34AD9C09B}">
      <dgm:prSet phldrT="[Texte]"/>
      <dgm:spPr/>
      <dgm:t>
        <a:bodyPr/>
        <a:lstStyle/>
        <a:p>
          <a:r>
            <a:rPr lang="fr-FR" dirty="0"/>
            <a:t>Développement du module e-commerce (produits, panier, commandes)</a:t>
          </a:r>
        </a:p>
      </dgm:t>
    </dgm:pt>
    <dgm:pt modelId="{341917D9-4943-457B-AC7F-F6E69D6FDBAE}" type="parTrans" cxnId="{D4755CD6-02A0-4D69-8878-5012E8E6E56F}">
      <dgm:prSet/>
      <dgm:spPr/>
      <dgm:t>
        <a:bodyPr/>
        <a:lstStyle/>
        <a:p>
          <a:endParaRPr lang="fr-FR"/>
        </a:p>
      </dgm:t>
    </dgm:pt>
    <dgm:pt modelId="{CB1E8060-2B97-48CF-8A8F-5D0C388A7070}" type="sibTrans" cxnId="{D4755CD6-02A0-4D69-8878-5012E8E6E56F}">
      <dgm:prSet/>
      <dgm:spPr/>
      <dgm:t>
        <a:bodyPr/>
        <a:lstStyle/>
        <a:p>
          <a:endParaRPr lang="fr-FR"/>
        </a:p>
      </dgm:t>
    </dgm:pt>
    <dgm:pt modelId="{211E7716-ED04-4BF8-B669-77415516A43E}">
      <dgm:prSet phldrT="[Texte]"/>
      <dgm:spPr/>
      <dgm:t>
        <a:bodyPr/>
        <a:lstStyle/>
        <a:p>
          <a:r>
            <a:rPr lang="fr-MA" dirty="0"/>
            <a:t>Phase 3</a:t>
          </a:r>
          <a:endParaRPr lang="fr-FR" dirty="0"/>
        </a:p>
      </dgm:t>
    </dgm:pt>
    <dgm:pt modelId="{8B7EC22A-84CC-4F33-8D67-10E4FCFFAD13}" type="parTrans" cxnId="{F9B8CA9B-2A15-4970-96E8-E0573D5ED3A6}">
      <dgm:prSet/>
      <dgm:spPr/>
      <dgm:t>
        <a:bodyPr/>
        <a:lstStyle/>
        <a:p>
          <a:endParaRPr lang="fr-FR"/>
        </a:p>
      </dgm:t>
    </dgm:pt>
    <dgm:pt modelId="{FD3EFE32-38F6-4932-B516-816267634EF5}" type="sibTrans" cxnId="{F9B8CA9B-2A15-4970-96E8-E0573D5ED3A6}">
      <dgm:prSet/>
      <dgm:spPr/>
      <dgm:t>
        <a:bodyPr/>
        <a:lstStyle/>
        <a:p>
          <a:endParaRPr lang="fr-FR"/>
        </a:p>
      </dgm:t>
    </dgm:pt>
    <dgm:pt modelId="{3DF62DAA-C577-4800-A2E7-B75342185A54}">
      <dgm:prSet phldrT="[Texte]"/>
      <dgm:spPr/>
      <dgm:t>
        <a:bodyPr/>
        <a:lstStyle/>
        <a:p>
          <a:r>
            <a:rPr lang="fr-FR" dirty="0"/>
            <a:t>Implémentation du système d’évaluation de la condition physique</a:t>
          </a:r>
        </a:p>
      </dgm:t>
    </dgm:pt>
    <dgm:pt modelId="{DC334D8D-9B5F-4FAC-987A-8603B8506570}" type="parTrans" cxnId="{D938E53D-EAD6-446B-AF16-0F954DA1D223}">
      <dgm:prSet/>
      <dgm:spPr/>
      <dgm:t>
        <a:bodyPr/>
        <a:lstStyle/>
        <a:p>
          <a:endParaRPr lang="fr-FR"/>
        </a:p>
      </dgm:t>
    </dgm:pt>
    <dgm:pt modelId="{3495F999-636A-4B31-A8FF-E5F3033A778B}" type="sibTrans" cxnId="{D938E53D-EAD6-446B-AF16-0F954DA1D223}">
      <dgm:prSet/>
      <dgm:spPr/>
      <dgm:t>
        <a:bodyPr/>
        <a:lstStyle/>
        <a:p>
          <a:endParaRPr lang="fr-FR"/>
        </a:p>
      </dgm:t>
    </dgm:pt>
    <dgm:pt modelId="{F8285133-2AE3-40B3-92D2-34AC2C1A7962}">
      <dgm:prSet phldrT="[Texte]"/>
      <dgm:spPr/>
      <dgm:t>
        <a:bodyPr/>
        <a:lstStyle/>
        <a:p>
          <a:r>
            <a:rPr lang="fr-MA" dirty="0"/>
            <a:t>Phase 6</a:t>
          </a:r>
          <a:endParaRPr lang="fr-FR" dirty="0"/>
        </a:p>
      </dgm:t>
    </dgm:pt>
    <dgm:pt modelId="{A3679DD4-2502-42D7-A2B4-63F967F9AB76}" type="parTrans" cxnId="{3B657E8E-F08C-4CA2-9BD5-CCD758C6AAD7}">
      <dgm:prSet/>
      <dgm:spPr/>
      <dgm:t>
        <a:bodyPr/>
        <a:lstStyle/>
        <a:p>
          <a:endParaRPr lang="fr-FR"/>
        </a:p>
      </dgm:t>
    </dgm:pt>
    <dgm:pt modelId="{D77F2368-7652-43F1-AC44-B4833751B2D0}" type="sibTrans" cxnId="{3B657E8E-F08C-4CA2-9BD5-CCD758C6AAD7}">
      <dgm:prSet/>
      <dgm:spPr/>
      <dgm:t>
        <a:bodyPr/>
        <a:lstStyle/>
        <a:p>
          <a:endParaRPr lang="fr-FR"/>
        </a:p>
      </dgm:t>
    </dgm:pt>
    <dgm:pt modelId="{0C2B18F6-7EC2-419A-980A-B58DF6193B2B}">
      <dgm:prSet phldrT="[Texte]"/>
      <dgm:spPr/>
      <dgm:t>
        <a:bodyPr/>
        <a:lstStyle/>
        <a:p>
          <a:r>
            <a:rPr lang="fr-MA" dirty="0"/>
            <a:t>Phase 4</a:t>
          </a:r>
          <a:endParaRPr lang="fr-FR" dirty="0"/>
        </a:p>
      </dgm:t>
    </dgm:pt>
    <dgm:pt modelId="{89191126-8713-445D-AE3C-D2B14EED17E1}" type="parTrans" cxnId="{251C219E-BC11-4C8F-AF0D-E0B3785DC0CE}">
      <dgm:prSet/>
      <dgm:spPr/>
      <dgm:t>
        <a:bodyPr/>
        <a:lstStyle/>
        <a:p>
          <a:endParaRPr lang="fr-FR"/>
        </a:p>
      </dgm:t>
    </dgm:pt>
    <dgm:pt modelId="{BAA4C4F7-16A5-4CAB-B615-339FD61AF808}" type="sibTrans" cxnId="{251C219E-BC11-4C8F-AF0D-E0B3785DC0CE}">
      <dgm:prSet/>
      <dgm:spPr/>
      <dgm:t>
        <a:bodyPr/>
        <a:lstStyle/>
        <a:p>
          <a:endParaRPr lang="fr-FR"/>
        </a:p>
      </dgm:t>
    </dgm:pt>
    <dgm:pt modelId="{1ACBCE8B-0754-4A20-8E46-FCB1138C4E6F}">
      <dgm:prSet phldrT="[Texte]"/>
      <dgm:spPr/>
      <dgm:t>
        <a:bodyPr/>
        <a:lstStyle/>
        <a:p>
          <a:r>
            <a:rPr lang="fr-MA" dirty="0"/>
            <a:t>Phase 5</a:t>
          </a:r>
          <a:endParaRPr lang="fr-FR" dirty="0"/>
        </a:p>
      </dgm:t>
    </dgm:pt>
    <dgm:pt modelId="{C93821E6-B6D0-43C3-B55F-753F2077DB70}" type="parTrans" cxnId="{97081987-1C2B-4913-9B8B-C78904C1B06E}">
      <dgm:prSet/>
      <dgm:spPr/>
      <dgm:t>
        <a:bodyPr/>
        <a:lstStyle/>
        <a:p>
          <a:endParaRPr lang="fr-FR"/>
        </a:p>
      </dgm:t>
    </dgm:pt>
    <dgm:pt modelId="{51BCD6DB-893F-45A1-80E3-0697511E12D7}" type="sibTrans" cxnId="{97081987-1C2B-4913-9B8B-C78904C1B06E}">
      <dgm:prSet/>
      <dgm:spPr/>
      <dgm:t>
        <a:bodyPr/>
        <a:lstStyle/>
        <a:p>
          <a:endParaRPr lang="fr-FR"/>
        </a:p>
      </dgm:t>
    </dgm:pt>
    <dgm:pt modelId="{50E36E69-0633-43B4-8E50-C75DE42B7AE5}">
      <dgm:prSet/>
      <dgm:spPr/>
      <dgm:t>
        <a:bodyPr/>
        <a:lstStyle/>
        <a:p>
          <a:r>
            <a:rPr lang="fr-FR" dirty="0"/>
            <a:t>Développement des modules de programmes et d’entraîneurs</a:t>
          </a:r>
        </a:p>
      </dgm:t>
    </dgm:pt>
    <dgm:pt modelId="{995368AB-70A6-4C97-80C0-4ABD75724FE5}" type="parTrans" cxnId="{FE2C332D-5267-4451-9878-7C408FE47AF3}">
      <dgm:prSet/>
      <dgm:spPr/>
      <dgm:t>
        <a:bodyPr/>
        <a:lstStyle/>
        <a:p>
          <a:endParaRPr lang="fr-FR"/>
        </a:p>
      </dgm:t>
    </dgm:pt>
    <dgm:pt modelId="{18F8B47A-17B4-4001-9FCC-544C3FDF5E79}" type="sibTrans" cxnId="{FE2C332D-5267-4451-9878-7C408FE47AF3}">
      <dgm:prSet/>
      <dgm:spPr/>
      <dgm:t>
        <a:bodyPr/>
        <a:lstStyle/>
        <a:p>
          <a:endParaRPr lang="fr-FR"/>
        </a:p>
      </dgm:t>
    </dgm:pt>
    <dgm:pt modelId="{1BFD15E1-3728-4A26-A5C1-60128AA6546C}">
      <dgm:prSet/>
      <dgm:spPr/>
      <dgm:t>
        <a:bodyPr/>
        <a:lstStyle/>
        <a:p>
          <a:r>
            <a:rPr lang="fr-FR"/>
            <a:t>Mise en place du système d’abonnement</a:t>
          </a:r>
        </a:p>
      </dgm:t>
    </dgm:pt>
    <dgm:pt modelId="{3A32307A-CD8B-47D1-8674-DFE7E8D587E3}" type="parTrans" cxnId="{0F3DBA50-CA98-4332-8199-0789A9C1C07C}">
      <dgm:prSet/>
      <dgm:spPr/>
      <dgm:t>
        <a:bodyPr/>
        <a:lstStyle/>
        <a:p>
          <a:endParaRPr lang="fr-FR"/>
        </a:p>
      </dgm:t>
    </dgm:pt>
    <dgm:pt modelId="{CC65CD6F-5955-422A-8EC6-0E59229AC282}" type="sibTrans" cxnId="{0F3DBA50-CA98-4332-8199-0789A9C1C07C}">
      <dgm:prSet/>
      <dgm:spPr/>
      <dgm:t>
        <a:bodyPr/>
        <a:lstStyle/>
        <a:p>
          <a:endParaRPr lang="fr-FR"/>
        </a:p>
      </dgm:t>
    </dgm:pt>
    <dgm:pt modelId="{43F283DE-4E73-4B15-A601-F16534B5847E}">
      <dgm:prSet/>
      <dgm:spPr/>
      <dgm:t>
        <a:bodyPr/>
        <a:lstStyle/>
        <a:p>
          <a:r>
            <a:rPr lang="fr-FR" dirty="0"/>
            <a:t>Tests d’intégration et optimisations</a:t>
          </a:r>
        </a:p>
      </dgm:t>
    </dgm:pt>
    <dgm:pt modelId="{20A753C8-B6B3-47CD-BDE7-35C394E6F1E7}" type="parTrans" cxnId="{D0F08CF3-7608-4B60-91CE-529D007F752E}">
      <dgm:prSet/>
      <dgm:spPr/>
      <dgm:t>
        <a:bodyPr/>
        <a:lstStyle/>
        <a:p>
          <a:endParaRPr lang="fr-FR"/>
        </a:p>
      </dgm:t>
    </dgm:pt>
    <dgm:pt modelId="{68EBB45C-29F5-4EAE-B897-3D8E1574F1B6}" type="sibTrans" cxnId="{D0F08CF3-7608-4B60-91CE-529D007F752E}">
      <dgm:prSet/>
      <dgm:spPr/>
      <dgm:t>
        <a:bodyPr/>
        <a:lstStyle/>
        <a:p>
          <a:endParaRPr lang="fr-FR"/>
        </a:p>
      </dgm:t>
    </dgm:pt>
    <dgm:pt modelId="{DEEAEAAA-56E8-4542-A1BA-B0C3450089C6}" type="pres">
      <dgm:prSet presAssocID="{98240887-4871-4EA7-9657-D3A706BCC3B3}" presName="linearFlow" presStyleCnt="0">
        <dgm:presLayoutVars>
          <dgm:dir/>
          <dgm:animLvl val="lvl"/>
          <dgm:resizeHandles val="exact"/>
        </dgm:presLayoutVars>
      </dgm:prSet>
      <dgm:spPr/>
    </dgm:pt>
    <dgm:pt modelId="{06CC183A-29F9-4D16-B632-C73D9B7D76BA}" type="pres">
      <dgm:prSet presAssocID="{A79667F5-724E-442E-9DB0-7B7BAFE6293E}" presName="composite" presStyleCnt="0"/>
      <dgm:spPr/>
    </dgm:pt>
    <dgm:pt modelId="{63D05F6B-B24F-495C-811D-92F5F7F9D26F}" type="pres">
      <dgm:prSet presAssocID="{A79667F5-724E-442E-9DB0-7B7BAFE6293E}" presName="parentText" presStyleLbl="alignNode1" presStyleIdx="0" presStyleCnt="6">
        <dgm:presLayoutVars>
          <dgm:chMax val="1"/>
          <dgm:bulletEnabled val="1"/>
        </dgm:presLayoutVars>
      </dgm:prSet>
      <dgm:spPr/>
    </dgm:pt>
    <dgm:pt modelId="{61167F9E-2C16-4D1D-B38B-1A3D51326186}" type="pres">
      <dgm:prSet presAssocID="{A79667F5-724E-442E-9DB0-7B7BAFE6293E}" presName="descendantText" presStyleLbl="alignAcc1" presStyleIdx="0" presStyleCnt="6">
        <dgm:presLayoutVars>
          <dgm:bulletEnabled val="1"/>
        </dgm:presLayoutVars>
      </dgm:prSet>
      <dgm:spPr/>
    </dgm:pt>
    <dgm:pt modelId="{470100D6-EA80-4691-952F-7FA6F3B54B8A}" type="pres">
      <dgm:prSet presAssocID="{32AD0901-69CB-47CB-B8F7-26BF4AC505A3}" presName="sp" presStyleCnt="0"/>
      <dgm:spPr/>
    </dgm:pt>
    <dgm:pt modelId="{EC6DF6F1-3D1F-4886-93DC-47FA801D31A0}" type="pres">
      <dgm:prSet presAssocID="{43133FAF-C82E-4057-8B12-FB6D37102ACE}" presName="composite" presStyleCnt="0"/>
      <dgm:spPr/>
    </dgm:pt>
    <dgm:pt modelId="{80DF42FE-E6CF-4600-BC96-D2318BDA28C8}" type="pres">
      <dgm:prSet presAssocID="{43133FAF-C82E-4057-8B12-FB6D37102ACE}" presName="parentText" presStyleLbl="alignNode1" presStyleIdx="1" presStyleCnt="6">
        <dgm:presLayoutVars>
          <dgm:chMax val="1"/>
          <dgm:bulletEnabled val="1"/>
        </dgm:presLayoutVars>
      </dgm:prSet>
      <dgm:spPr/>
    </dgm:pt>
    <dgm:pt modelId="{D9959C66-F061-4E48-854B-7D27C6419FA4}" type="pres">
      <dgm:prSet presAssocID="{43133FAF-C82E-4057-8B12-FB6D37102ACE}" presName="descendantText" presStyleLbl="alignAcc1" presStyleIdx="1" presStyleCnt="6">
        <dgm:presLayoutVars>
          <dgm:bulletEnabled val="1"/>
        </dgm:presLayoutVars>
      </dgm:prSet>
      <dgm:spPr/>
    </dgm:pt>
    <dgm:pt modelId="{A9212C53-57C3-4D69-BC0C-CD74FF2A42DD}" type="pres">
      <dgm:prSet presAssocID="{DF9F3A1F-FBFC-41C1-92E1-C7E76002DF13}" presName="sp" presStyleCnt="0"/>
      <dgm:spPr/>
    </dgm:pt>
    <dgm:pt modelId="{BD12FEC3-77A4-4616-B355-EBF168D4E4FA}" type="pres">
      <dgm:prSet presAssocID="{211E7716-ED04-4BF8-B669-77415516A43E}" presName="composite" presStyleCnt="0"/>
      <dgm:spPr/>
    </dgm:pt>
    <dgm:pt modelId="{70EEFBAA-0AA0-4F52-A543-635E43BEC72D}" type="pres">
      <dgm:prSet presAssocID="{211E7716-ED04-4BF8-B669-77415516A43E}" presName="parentText" presStyleLbl="alignNode1" presStyleIdx="2" presStyleCnt="6">
        <dgm:presLayoutVars>
          <dgm:chMax val="1"/>
          <dgm:bulletEnabled val="1"/>
        </dgm:presLayoutVars>
      </dgm:prSet>
      <dgm:spPr/>
    </dgm:pt>
    <dgm:pt modelId="{BD74DE70-25FA-4754-9DE4-C86C8950838D}" type="pres">
      <dgm:prSet presAssocID="{211E7716-ED04-4BF8-B669-77415516A43E}" presName="descendantText" presStyleLbl="alignAcc1" presStyleIdx="2" presStyleCnt="6">
        <dgm:presLayoutVars>
          <dgm:bulletEnabled val="1"/>
        </dgm:presLayoutVars>
      </dgm:prSet>
      <dgm:spPr/>
    </dgm:pt>
    <dgm:pt modelId="{C3BCD1B5-33E5-4F83-85A8-1F0AA57839B4}" type="pres">
      <dgm:prSet presAssocID="{FD3EFE32-38F6-4932-B516-816267634EF5}" presName="sp" presStyleCnt="0"/>
      <dgm:spPr/>
    </dgm:pt>
    <dgm:pt modelId="{7D87FFBA-4BFB-48BB-9A74-9612BC8A486B}" type="pres">
      <dgm:prSet presAssocID="{0C2B18F6-7EC2-419A-980A-B58DF6193B2B}" presName="composite" presStyleCnt="0"/>
      <dgm:spPr/>
    </dgm:pt>
    <dgm:pt modelId="{250C1928-AA87-465D-85AB-13EBD38944D1}" type="pres">
      <dgm:prSet presAssocID="{0C2B18F6-7EC2-419A-980A-B58DF6193B2B}" presName="parentText" presStyleLbl="alignNode1" presStyleIdx="3" presStyleCnt="6">
        <dgm:presLayoutVars>
          <dgm:chMax val="1"/>
          <dgm:bulletEnabled val="1"/>
        </dgm:presLayoutVars>
      </dgm:prSet>
      <dgm:spPr/>
    </dgm:pt>
    <dgm:pt modelId="{4D1092E5-EAD2-4DCC-938D-AA9AC757B737}" type="pres">
      <dgm:prSet presAssocID="{0C2B18F6-7EC2-419A-980A-B58DF6193B2B}" presName="descendantText" presStyleLbl="alignAcc1" presStyleIdx="3" presStyleCnt="6">
        <dgm:presLayoutVars>
          <dgm:bulletEnabled val="1"/>
        </dgm:presLayoutVars>
      </dgm:prSet>
      <dgm:spPr/>
    </dgm:pt>
    <dgm:pt modelId="{AC1F3E68-1A0C-48AB-8D4C-CB7452E9E963}" type="pres">
      <dgm:prSet presAssocID="{BAA4C4F7-16A5-4CAB-B615-339FD61AF808}" presName="sp" presStyleCnt="0"/>
      <dgm:spPr/>
    </dgm:pt>
    <dgm:pt modelId="{879725B4-4335-4A5C-A49C-4EC0FE5DF2B5}" type="pres">
      <dgm:prSet presAssocID="{1ACBCE8B-0754-4A20-8E46-FCB1138C4E6F}" presName="composite" presStyleCnt="0"/>
      <dgm:spPr/>
    </dgm:pt>
    <dgm:pt modelId="{9338AB53-FEE6-4E7E-A1B6-05AD54D17009}" type="pres">
      <dgm:prSet presAssocID="{1ACBCE8B-0754-4A20-8E46-FCB1138C4E6F}" presName="parentText" presStyleLbl="alignNode1" presStyleIdx="4" presStyleCnt="6">
        <dgm:presLayoutVars>
          <dgm:chMax val="1"/>
          <dgm:bulletEnabled val="1"/>
        </dgm:presLayoutVars>
      </dgm:prSet>
      <dgm:spPr/>
    </dgm:pt>
    <dgm:pt modelId="{44AE5C87-C929-4FFF-AD5F-5C47A392AE35}" type="pres">
      <dgm:prSet presAssocID="{1ACBCE8B-0754-4A20-8E46-FCB1138C4E6F}" presName="descendantText" presStyleLbl="alignAcc1" presStyleIdx="4" presStyleCnt="6">
        <dgm:presLayoutVars>
          <dgm:bulletEnabled val="1"/>
        </dgm:presLayoutVars>
      </dgm:prSet>
      <dgm:spPr/>
    </dgm:pt>
    <dgm:pt modelId="{304FB70F-4D99-4331-A796-676AAB40D52D}" type="pres">
      <dgm:prSet presAssocID="{51BCD6DB-893F-45A1-80E3-0697511E12D7}" presName="sp" presStyleCnt="0"/>
      <dgm:spPr/>
    </dgm:pt>
    <dgm:pt modelId="{9C0CEC35-976D-4576-B918-7D87A2A61DEB}" type="pres">
      <dgm:prSet presAssocID="{F8285133-2AE3-40B3-92D2-34AC2C1A7962}" presName="composite" presStyleCnt="0"/>
      <dgm:spPr/>
    </dgm:pt>
    <dgm:pt modelId="{F0DDCB5B-5405-4C71-979A-2BB8812F8895}" type="pres">
      <dgm:prSet presAssocID="{F8285133-2AE3-40B3-92D2-34AC2C1A7962}" presName="parentText" presStyleLbl="alignNode1" presStyleIdx="5" presStyleCnt="6">
        <dgm:presLayoutVars>
          <dgm:chMax val="1"/>
          <dgm:bulletEnabled val="1"/>
        </dgm:presLayoutVars>
      </dgm:prSet>
      <dgm:spPr/>
    </dgm:pt>
    <dgm:pt modelId="{9C2CE63A-C150-42CC-9138-A8ABC2F45A3C}" type="pres">
      <dgm:prSet presAssocID="{F8285133-2AE3-40B3-92D2-34AC2C1A7962}" presName="descendantText" presStyleLbl="alignAcc1" presStyleIdx="5" presStyleCnt="6">
        <dgm:presLayoutVars>
          <dgm:bulletEnabled val="1"/>
        </dgm:presLayoutVars>
      </dgm:prSet>
      <dgm:spPr/>
    </dgm:pt>
  </dgm:ptLst>
  <dgm:cxnLst>
    <dgm:cxn modelId="{6BD18B05-195C-411E-96DB-230349B76A9E}" type="presOf" srcId="{43133FAF-C82E-4057-8B12-FB6D37102ACE}" destId="{80DF42FE-E6CF-4600-BC96-D2318BDA28C8}" srcOrd="0" destOrd="0" presId="urn:microsoft.com/office/officeart/2005/8/layout/chevron2"/>
    <dgm:cxn modelId="{EE6F0013-DC36-41EB-9A73-4DA197B649AD}" type="presOf" srcId="{50E36E69-0633-43B4-8E50-C75DE42B7AE5}" destId="{4D1092E5-EAD2-4DCC-938D-AA9AC757B737}" srcOrd="0" destOrd="0" presId="urn:microsoft.com/office/officeart/2005/8/layout/chevron2"/>
    <dgm:cxn modelId="{D4A9441D-A221-41E9-ACA0-E80FD1F9E6CE}" type="presOf" srcId="{0C2B18F6-7EC2-419A-980A-B58DF6193B2B}" destId="{250C1928-AA87-465D-85AB-13EBD38944D1}" srcOrd="0" destOrd="0" presId="urn:microsoft.com/office/officeart/2005/8/layout/chevron2"/>
    <dgm:cxn modelId="{CE5C592A-7570-468F-9F65-4506DAC3ED7E}" type="presOf" srcId="{98240887-4871-4EA7-9657-D3A706BCC3B3}" destId="{DEEAEAAA-56E8-4542-A1BA-B0C3450089C6}" srcOrd="0" destOrd="0" presId="urn:microsoft.com/office/officeart/2005/8/layout/chevron2"/>
    <dgm:cxn modelId="{FE2C332D-5267-4451-9878-7C408FE47AF3}" srcId="{0C2B18F6-7EC2-419A-980A-B58DF6193B2B}" destId="{50E36E69-0633-43B4-8E50-C75DE42B7AE5}" srcOrd="0" destOrd="0" parTransId="{995368AB-70A6-4C97-80C0-4ABD75724FE5}" sibTransId="{18F8B47A-17B4-4001-9FCC-544C3FDF5E79}"/>
    <dgm:cxn modelId="{D938E53D-EAD6-446B-AF16-0F954DA1D223}" srcId="{211E7716-ED04-4BF8-B669-77415516A43E}" destId="{3DF62DAA-C577-4800-A2E7-B75342185A54}" srcOrd="0" destOrd="0" parTransId="{DC334D8D-9B5F-4FAC-987A-8603B8506570}" sibTransId="{3495F999-636A-4B31-A8FF-E5F3033A778B}"/>
    <dgm:cxn modelId="{3C4E9F5B-3FE9-4DE8-9A51-B4D50618BFE2}" type="presOf" srcId="{3DF62DAA-C577-4800-A2E7-B75342185A54}" destId="{BD74DE70-25FA-4754-9DE4-C86C8950838D}" srcOrd="0" destOrd="0" presId="urn:microsoft.com/office/officeart/2005/8/layout/chevron2"/>
    <dgm:cxn modelId="{2781055F-8254-4771-AF63-18E9FCBA35C3}" type="presOf" srcId="{8D37379A-42A8-4DFF-828D-A21B3DDA6841}" destId="{61167F9E-2C16-4D1D-B38B-1A3D51326186}" srcOrd="0" destOrd="0" presId="urn:microsoft.com/office/officeart/2005/8/layout/chevron2"/>
    <dgm:cxn modelId="{37D8756E-373F-4FEB-AA5B-02F537850B5C}" type="presOf" srcId="{AF3277EF-B244-4D0B-A71C-3EF34AD9C09B}" destId="{D9959C66-F061-4E48-854B-7D27C6419FA4}" srcOrd="0" destOrd="0" presId="urn:microsoft.com/office/officeart/2005/8/layout/chevron2"/>
    <dgm:cxn modelId="{0F3DBA50-CA98-4332-8199-0789A9C1C07C}" srcId="{1ACBCE8B-0754-4A20-8E46-FCB1138C4E6F}" destId="{1BFD15E1-3728-4A26-A5C1-60128AA6546C}" srcOrd="0" destOrd="0" parTransId="{3A32307A-CD8B-47D1-8674-DFE7E8D587E3}" sibTransId="{CC65CD6F-5955-422A-8EC6-0E59229AC282}"/>
    <dgm:cxn modelId="{9A5B6173-C1E2-49FD-A254-A08F70F54EA2}" srcId="{98240887-4871-4EA7-9657-D3A706BCC3B3}" destId="{43133FAF-C82E-4057-8B12-FB6D37102ACE}" srcOrd="1" destOrd="0" parTransId="{25B8F314-992A-4C79-8C73-2F40A4317E48}" sibTransId="{DF9F3A1F-FBFC-41C1-92E1-C7E76002DF13}"/>
    <dgm:cxn modelId="{97081987-1C2B-4913-9B8B-C78904C1B06E}" srcId="{98240887-4871-4EA7-9657-D3A706BCC3B3}" destId="{1ACBCE8B-0754-4A20-8E46-FCB1138C4E6F}" srcOrd="4" destOrd="0" parTransId="{C93821E6-B6D0-43C3-B55F-753F2077DB70}" sibTransId="{51BCD6DB-893F-45A1-80E3-0697511E12D7}"/>
    <dgm:cxn modelId="{0C9CB989-4D79-4578-943C-54639158822C}" type="presOf" srcId="{F8285133-2AE3-40B3-92D2-34AC2C1A7962}" destId="{F0DDCB5B-5405-4C71-979A-2BB8812F8895}" srcOrd="0" destOrd="0" presId="urn:microsoft.com/office/officeart/2005/8/layout/chevron2"/>
    <dgm:cxn modelId="{3B657E8E-F08C-4CA2-9BD5-CCD758C6AAD7}" srcId="{98240887-4871-4EA7-9657-D3A706BCC3B3}" destId="{F8285133-2AE3-40B3-92D2-34AC2C1A7962}" srcOrd="5" destOrd="0" parTransId="{A3679DD4-2502-42D7-A2B4-63F967F9AB76}" sibTransId="{D77F2368-7652-43F1-AC44-B4833751B2D0}"/>
    <dgm:cxn modelId="{F9B8CA9B-2A15-4970-96E8-E0573D5ED3A6}" srcId="{98240887-4871-4EA7-9657-D3A706BCC3B3}" destId="{211E7716-ED04-4BF8-B669-77415516A43E}" srcOrd="2" destOrd="0" parTransId="{8B7EC22A-84CC-4F33-8D67-10E4FCFFAD13}" sibTransId="{FD3EFE32-38F6-4932-B516-816267634EF5}"/>
    <dgm:cxn modelId="{251C219E-BC11-4C8F-AF0D-E0B3785DC0CE}" srcId="{98240887-4871-4EA7-9657-D3A706BCC3B3}" destId="{0C2B18F6-7EC2-419A-980A-B58DF6193B2B}" srcOrd="3" destOrd="0" parTransId="{89191126-8713-445D-AE3C-D2B14EED17E1}" sibTransId="{BAA4C4F7-16A5-4CAB-B615-339FD61AF808}"/>
    <dgm:cxn modelId="{A2A8CCA0-269C-467D-9FE6-FB1125C9F8AD}" srcId="{A79667F5-724E-442E-9DB0-7B7BAFE6293E}" destId="{8D37379A-42A8-4DFF-828D-A21B3DDA6841}" srcOrd="0" destOrd="0" parTransId="{175ED9E9-8814-4AD8-A12D-3C886629B0A2}" sibTransId="{9476CE7A-25EA-4C00-9F90-98B7F8906AD2}"/>
    <dgm:cxn modelId="{82072DBF-C511-4EBC-8049-8875664B224B}" type="presOf" srcId="{A79667F5-724E-442E-9DB0-7B7BAFE6293E}" destId="{63D05F6B-B24F-495C-811D-92F5F7F9D26F}" srcOrd="0" destOrd="0" presId="urn:microsoft.com/office/officeart/2005/8/layout/chevron2"/>
    <dgm:cxn modelId="{D4755CD6-02A0-4D69-8878-5012E8E6E56F}" srcId="{43133FAF-C82E-4057-8B12-FB6D37102ACE}" destId="{AF3277EF-B244-4D0B-A71C-3EF34AD9C09B}" srcOrd="0" destOrd="0" parTransId="{341917D9-4943-457B-AC7F-F6E69D6FDBAE}" sibTransId="{CB1E8060-2B97-48CF-8A8F-5D0C388A7070}"/>
    <dgm:cxn modelId="{53C8A3DC-577F-4DEB-BCDC-DCB350A5B348}" srcId="{98240887-4871-4EA7-9657-D3A706BCC3B3}" destId="{A79667F5-724E-442E-9DB0-7B7BAFE6293E}" srcOrd="0" destOrd="0" parTransId="{0BC14148-A668-4E3F-B2D0-850D619BF951}" sibTransId="{32AD0901-69CB-47CB-B8F7-26BF4AC505A3}"/>
    <dgm:cxn modelId="{B3BDE9E0-0C76-4B51-96E0-82728B1DB3D9}" type="presOf" srcId="{43F283DE-4E73-4B15-A601-F16534B5847E}" destId="{9C2CE63A-C150-42CC-9138-A8ABC2F45A3C}" srcOrd="0" destOrd="0" presId="urn:microsoft.com/office/officeart/2005/8/layout/chevron2"/>
    <dgm:cxn modelId="{0FC303E2-CC3D-40B7-98E3-A6735C82766F}" type="presOf" srcId="{1BFD15E1-3728-4A26-A5C1-60128AA6546C}" destId="{44AE5C87-C929-4FFF-AD5F-5C47A392AE35}" srcOrd="0" destOrd="0" presId="urn:microsoft.com/office/officeart/2005/8/layout/chevron2"/>
    <dgm:cxn modelId="{58EECCE8-68CB-4863-A752-F2E78A359FCB}" type="presOf" srcId="{1ACBCE8B-0754-4A20-8E46-FCB1138C4E6F}" destId="{9338AB53-FEE6-4E7E-A1B6-05AD54D17009}" srcOrd="0" destOrd="0" presId="urn:microsoft.com/office/officeart/2005/8/layout/chevron2"/>
    <dgm:cxn modelId="{D0F08CF3-7608-4B60-91CE-529D007F752E}" srcId="{F8285133-2AE3-40B3-92D2-34AC2C1A7962}" destId="{43F283DE-4E73-4B15-A601-F16534B5847E}" srcOrd="0" destOrd="0" parTransId="{20A753C8-B6B3-47CD-BDE7-35C394E6F1E7}" sibTransId="{68EBB45C-29F5-4EAE-B897-3D8E1574F1B6}"/>
    <dgm:cxn modelId="{CD9C83FE-19D5-4568-9941-B6466E734454}" type="presOf" srcId="{211E7716-ED04-4BF8-B669-77415516A43E}" destId="{70EEFBAA-0AA0-4F52-A543-635E43BEC72D}" srcOrd="0" destOrd="0" presId="urn:microsoft.com/office/officeart/2005/8/layout/chevron2"/>
    <dgm:cxn modelId="{D0F092D9-D6A1-4362-9AD8-A68691DD279C}" type="presParOf" srcId="{DEEAEAAA-56E8-4542-A1BA-B0C3450089C6}" destId="{06CC183A-29F9-4D16-B632-C73D9B7D76BA}" srcOrd="0" destOrd="0" presId="urn:microsoft.com/office/officeart/2005/8/layout/chevron2"/>
    <dgm:cxn modelId="{B7E0C0C5-978D-438B-8F38-989AA6DC7CD0}" type="presParOf" srcId="{06CC183A-29F9-4D16-B632-C73D9B7D76BA}" destId="{63D05F6B-B24F-495C-811D-92F5F7F9D26F}" srcOrd="0" destOrd="0" presId="urn:microsoft.com/office/officeart/2005/8/layout/chevron2"/>
    <dgm:cxn modelId="{6EE7A61D-57DA-4DEE-B0EA-A0340C65836C}" type="presParOf" srcId="{06CC183A-29F9-4D16-B632-C73D9B7D76BA}" destId="{61167F9E-2C16-4D1D-B38B-1A3D51326186}" srcOrd="1" destOrd="0" presId="urn:microsoft.com/office/officeart/2005/8/layout/chevron2"/>
    <dgm:cxn modelId="{E0143A42-31F3-4F99-870C-1B1FC1D286AD}" type="presParOf" srcId="{DEEAEAAA-56E8-4542-A1BA-B0C3450089C6}" destId="{470100D6-EA80-4691-952F-7FA6F3B54B8A}" srcOrd="1" destOrd="0" presId="urn:microsoft.com/office/officeart/2005/8/layout/chevron2"/>
    <dgm:cxn modelId="{FA0D6E56-3F3F-44EC-A544-F197E47F8581}" type="presParOf" srcId="{DEEAEAAA-56E8-4542-A1BA-B0C3450089C6}" destId="{EC6DF6F1-3D1F-4886-93DC-47FA801D31A0}" srcOrd="2" destOrd="0" presId="urn:microsoft.com/office/officeart/2005/8/layout/chevron2"/>
    <dgm:cxn modelId="{9CE9E503-27BF-4B15-B662-DC930CAE3BED}" type="presParOf" srcId="{EC6DF6F1-3D1F-4886-93DC-47FA801D31A0}" destId="{80DF42FE-E6CF-4600-BC96-D2318BDA28C8}" srcOrd="0" destOrd="0" presId="urn:microsoft.com/office/officeart/2005/8/layout/chevron2"/>
    <dgm:cxn modelId="{1427AFB3-CFA9-46BF-94C9-6A7E53B54F81}" type="presParOf" srcId="{EC6DF6F1-3D1F-4886-93DC-47FA801D31A0}" destId="{D9959C66-F061-4E48-854B-7D27C6419FA4}" srcOrd="1" destOrd="0" presId="urn:microsoft.com/office/officeart/2005/8/layout/chevron2"/>
    <dgm:cxn modelId="{2C71ADE2-7D6B-4E0F-8B35-0A7FC6D796FA}" type="presParOf" srcId="{DEEAEAAA-56E8-4542-A1BA-B0C3450089C6}" destId="{A9212C53-57C3-4D69-BC0C-CD74FF2A42DD}" srcOrd="3" destOrd="0" presId="urn:microsoft.com/office/officeart/2005/8/layout/chevron2"/>
    <dgm:cxn modelId="{AFB5754C-C6DA-440C-9C0F-F87A6CAE0746}" type="presParOf" srcId="{DEEAEAAA-56E8-4542-A1BA-B0C3450089C6}" destId="{BD12FEC3-77A4-4616-B355-EBF168D4E4FA}" srcOrd="4" destOrd="0" presId="urn:microsoft.com/office/officeart/2005/8/layout/chevron2"/>
    <dgm:cxn modelId="{BD76DEA8-2011-4FE2-88AD-04E9FF7CA1F9}" type="presParOf" srcId="{BD12FEC3-77A4-4616-B355-EBF168D4E4FA}" destId="{70EEFBAA-0AA0-4F52-A543-635E43BEC72D}" srcOrd="0" destOrd="0" presId="urn:microsoft.com/office/officeart/2005/8/layout/chevron2"/>
    <dgm:cxn modelId="{382ECC9E-B65D-4243-8ABC-4663C4B584C9}" type="presParOf" srcId="{BD12FEC3-77A4-4616-B355-EBF168D4E4FA}" destId="{BD74DE70-25FA-4754-9DE4-C86C8950838D}" srcOrd="1" destOrd="0" presId="urn:microsoft.com/office/officeart/2005/8/layout/chevron2"/>
    <dgm:cxn modelId="{2B9D5048-AB18-4702-A827-F3BA045A718C}" type="presParOf" srcId="{DEEAEAAA-56E8-4542-A1BA-B0C3450089C6}" destId="{C3BCD1B5-33E5-4F83-85A8-1F0AA57839B4}" srcOrd="5" destOrd="0" presId="urn:microsoft.com/office/officeart/2005/8/layout/chevron2"/>
    <dgm:cxn modelId="{FD4E14D3-1426-4083-8BF9-C596823D7B70}" type="presParOf" srcId="{DEEAEAAA-56E8-4542-A1BA-B0C3450089C6}" destId="{7D87FFBA-4BFB-48BB-9A74-9612BC8A486B}" srcOrd="6" destOrd="0" presId="urn:microsoft.com/office/officeart/2005/8/layout/chevron2"/>
    <dgm:cxn modelId="{0246AA3B-1711-4599-A961-C7351F638A7F}" type="presParOf" srcId="{7D87FFBA-4BFB-48BB-9A74-9612BC8A486B}" destId="{250C1928-AA87-465D-85AB-13EBD38944D1}" srcOrd="0" destOrd="0" presId="urn:microsoft.com/office/officeart/2005/8/layout/chevron2"/>
    <dgm:cxn modelId="{F5488D77-8540-4278-AC75-D676F18A51F8}" type="presParOf" srcId="{7D87FFBA-4BFB-48BB-9A74-9612BC8A486B}" destId="{4D1092E5-EAD2-4DCC-938D-AA9AC757B737}" srcOrd="1" destOrd="0" presId="urn:microsoft.com/office/officeart/2005/8/layout/chevron2"/>
    <dgm:cxn modelId="{1690E051-3B4E-43DF-8105-B982F7D054A7}" type="presParOf" srcId="{DEEAEAAA-56E8-4542-A1BA-B0C3450089C6}" destId="{AC1F3E68-1A0C-48AB-8D4C-CB7452E9E963}" srcOrd="7" destOrd="0" presId="urn:microsoft.com/office/officeart/2005/8/layout/chevron2"/>
    <dgm:cxn modelId="{D5967130-862B-4DB2-B4BF-F45A3CE97691}" type="presParOf" srcId="{DEEAEAAA-56E8-4542-A1BA-B0C3450089C6}" destId="{879725B4-4335-4A5C-A49C-4EC0FE5DF2B5}" srcOrd="8" destOrd="0" presId="urn:microsoft.com/office/officeart/2005/8/layout/chevron2"/>
    <dgm:cxn modelId="{968A6062-142E-4557-801C-0B264DE2D031}" type="presParOf" srcId="{879725B4-4335-4A5C-A49C-4EC0FE5DF2B5}" destId="{9338AB53-FEE6-4E7E-A1B6-05AD54D17009}" srcOrd="0" destOrd="0" presId="urn:microsoft.com/office/officeart/2005/8/layout/chevron2"/>
    <dgm:cxn modelId="{75C8302A-99A6-4B4E-9E03-282066C28842}" type="presParOf" srcId="{879725B4-4335-4A5C-A49C-4EC0FE5DF2B5}" destId="{44AE5C87-C929-4FFF-AD5F-5C47A392AE35}" srcOrd="1" destOrd="0" presId="urn:microsoft.com/office/officeart/2005/8/layout/chevron2"/>
    <dgm:cxn modelId="{0E134704-5000-420F-B4E0-9ADBC4638C65}" type="presParOf" srcId="{DEEAEAAA-56E8-4542-A1BA-B0C3450089C6}" destId="{304FB70F-4D99-4331-A796-676AAB40D52D}" srcOrd="9" destOrd="0" presId="urn:microsoft.com/office/officeart/2005/8/layout/chevron2"/>
    <dgm:cxn modelId="{2BFC0C55-B431-4366-B647-49BFA2771929}" type="presParOf" srcId="{DEEAEAAA-56E8-4542-A1BA-B0C3450089C6}" destId="{9C0CEC35-976D-4576-B918-7D87A2A61DEB}" srcOrd="10" destOrd="0" presId="urn:microsoft.com/office/officeart/2005/8/layout/chevron2"/>
    <dgm:cxn modelId="{1E3C1374-94C7-42C3-8B43-4E532ED5F1ED}" type="presParOf" srcId="{9C0CEC35-976D-4576-B918-7D87A2A61DEB}" destId="{F0DDCB5B-5405-4C71-979A-2BB8812F8895}" srcOrd="0" destOrd="0" presId="urn:microsoft.com/office/officeart/2005/8/layout/chevron2"/>
    <dgm:cxn modelId="{95814383-2E31-4227-88ED-6C39B339A0C4}" type="presParOf" srcId="{9C0CEC35-976D-4576-B918-7D87A2A61DEB}" destId="{9C2CE63A-C150-42CC-9138-A8ABC2F45A3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240887-4871-4EA7-9657-D3A706BCC3B3}" type="doc">
      <dgm:prSet loTypeId="urn:microsoft.com/office/officeart/2005/8/layout/chevron2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fr-FR"/>
        </a:p>
      </dgm:t>
    </dgm:pt>
    <dgm:pt modelId="{A79667F5-724E-442E-9DB0-7B7BAFE6293E}">
      <dgm:prSet phldrT="[Texte]"/>
      <dgm:spPr/>
      <dgm:t>
        <a:bodyPr/>
        <a:lstStyle/>
        <a:p>
          <a:r>
            <a:rPr lang="fr-MA" dirty="0"/>
            <a:t>Phase 1</a:t>
          </a:r>
        </a:p>
      </dgm:t>
    </dgm:pt>
    <dgm:pt modelId="{0BC14148-A668-4E3F-B2D0-850D619BF951}" type="parTrans" cxnId="{53C8A3DC-577F-4DEB-BCDC-DCB350A5B348}">
      <dgm:prSet/>
      <dgm:spPr/>
      <dgm:t>
        <a:bodyPr/>
        <a:lstStyle/>
        <a:p>
          <a:endParaRPr lang="fr-FR"/>
        </a:p>
      </dgm:t>
    </dgm:pt>
    <dgm:pt modelId="{32AD0901-69CB-47CB-B8F7-26BF4AC505A3}" type="sibTrans" cxnId="{53C8A3DC-577F-4DEB-BCDC-DCB350A5B348}">
      <dgm:prSet/>
      <dgm:spPr/>
      <dgm:t>
        <a:bodyPr/>
        <a:lstStyle/>
        <a:p>
          <a:endParaRPr lang="fr-FR"/>
        </a:p>
      </dgm:t>
    </dgm:pt>
    <dgm:pt modelId="{8D37379A-42A8-4DFF-828D-A21B3DDA6841}">
      <dgm:prSet phldrT="[Texte]"/>
      <dgm:spPr/>
      <dgm:t>
        <a:bodyPr/>
        <a:lstStyle/>
        <a:p>
          <a:r>
            <a:rPr lang="fr-FR" dirty="0"/>
            <a:t>Mise en place de l’architecture  </a:t>
          </a:r>
          <a:r>
            <a:rPr lang="en-US" b="1" dirty="0"/>
            <a:t>Single Page Application</a:t>
          </a:r>
          <a:endParaRPr lang="fr-FR" dirty="0"/>
        </a:p>
      </dgm:t>
    </dgm:pt>
    <dgm:pt modelId="{175ED9E9-8814-4AD8-A12D-3C886629B0A2}" type="parTrans" cxnId="{A2A8CCA0-269C-467D-9FE6-FB1125C9F8AD}">
      <dgm:prSet/>
      <dgm:spPr/>
      <dgm:t>
        <a:bodyPr/>
        <a:lstStyle/>
        <a:p>
          <a:endParaRPr lang="fr-FR"/>
        </a:p>
      </dgm:t>
    </dgm:pt>
    <dgm:pt modelId="{9476CE7A-25EA-4C00-9F90-98B7F8906AD2}" type="sibTrans" cxnId="{A2A8CCA0-269C-467D-9FE6-FB1125C9F8AD}">
      <dgm:prSet/>
      <dgm:spPr/>
      <dgm:t>
        <a:bodyPr/>
        <a:lstStyle/>
        <a:p>
          <a:endParaRPr lang="fr-FR"/>
        </a:p>
      </dgm:t>
    </dgm:pt>
    <dgm:pt modelId="{43133FAF-C82E-4057-8B12-FB6D37102ACE}">
      <dgm:prSet phldrT="[Texte]"/>
      <dgm:spPr/>
      <dgm:t>
        <a:bodyPr/>
        <a:lstStyle/>
        <a:p>
          <a:r>
            <a:rPr lang="fr-MA" dirty="0"/>
            <a:t>Phase 2</a:t>
          </a:r>
          <a:endParaRPr lang="fr-FR" dirty="0"/>
        </a:p>
      </dgm:t>
    </dgm:pt>
    <dgm:pt modelId="{25B8F314-992A-4C79-8C73-2F40A4317E48}" type="parTrans" cxnId="{9A5B6173-C1E2-49FD-A254-A08F70F54EA2}">
      <dgm:prSet/>
      <dgm:spPr/>
      <dgm:t>
        <a:bodyPr/>
        <a:lstStyle/>
        <a:p>
          <a:endParaRPr lang="fr-FR"/>
        </a:p>
      </dgm:t>
    </dgm:pt>
    <dgm:pt modelId="{DF9F3A1F-FBFC-41C1-92E1-C7E76002DF13}" type="sibTrans" cxnId="{9A5B6173-C1E2-49FD-A254-A08F70F54EA2}">
      <dgm:prSet/>
      <dgm:spPr/>
      <dgm:t>
        <a:bodyPr/>
        <a:lstStyle/>
        <a:p>
          <a:endParaRPr lang="fr-FR"/>
        </a:p>
      </dgm:t>
    </dgm:pt>
    <dgm:pt modelId="{AF3277EF-B244-4D0B-A71C-3EF34AD9C09B}">
      <dgm:prSet phldrT="[Texte]"/>
      <dgm:spPr/>
      <dgm:t>
        <a:bodyPr/>
        <a:lstStyle/>
        <a:p>
          <a:r>
            <a:rPr lang="fr-FR" dirty="0"/>
            <a:t>Développement du </a:t>
          </a:r>
          <a:r>
            <a:rPr lang="en-US" b="1" dirty="0"/>
            <a:t>catalogue de films et integration de </a:t>
          </a:r>
          <a:r>
            <a:rPr lang="en-US" b="1" dirty="0" err="1"/>
            <a:t>l’API</a:t>
          </a:r>
          <a:r>
            <a:rPr lang="en-US" b="1" dirty="0"/>
            <a:t> </a:t>
          </a:r>
          <a:r>
            <a:rPr lang="en-US" b="1" dirty="0" err="1"/>
            <a:t>externe</a:t>
          </a:r>
          <a:r>
            <a:rPr lang="en-US" b="1" dirty="0"/>
            <a:t> </a:t>
          </a:r>
          <a:endParaRPr lang="fr-FR" dirty="0"/>
        </a:p>
      </dgm:t>
    </dgm:pt>
    <dgm:pt modelId="{341917D9-4943-457B-AC7F-F6E69D6FDBAE}" type="parTrans" cxnId="{D4755CD6-02A0-4D69-8878-5012E8E6E56F}">
      <dgm:prSet/>
      <dgm:spPr/>
      <dgm:t>
        <a:bodyPr/>
        <a:lstStyle/>
        <a:p>
          <a:endParaRPr lang="fr-FR"/>
        </a:p>
      </dgm:t>
    </dgm:pt>
    <dgm:pt modelId="{CB1E8060-2B97-48CF-8A8F-5D0C388A7070}" type="sibTrans" cxnId="{D4755CD6-02A0-4D69-8878-5012E8E6E56F}">
      <dgm:prSet/>
      <dgm:spPr/>
      <dgm:t>
        <a:bodyPr/>
        <a:lstStyle/>
        <a:p>
          <a:endParaRPr lang="fr-FR"/>
        </a:p>
      </dgm:t>
    </dgm:pt>
    <dgm:pt modelId="{F8285133-2AE3-40B3-92D2-34AC2C1A7962}">
      <dgm:prSet phldrT="[Texte]"/>
      <dgm:spPr/>
      <dgm:t>
        <a:bodyPr/>
        <a:lstStyle/>
        <a:p>
          <a:r>
            <a:rPr lang="fr-MA" dirty="0"/>
            <a:t>Phase 5</a:t>
          </a:r>
          <a:endParaRPr lang="fr-FR" dirty="0"/>
        </a:p>
      </dgm:t>
    </dgm:pt>
    <dgm:pt modelId="{A3679DD4-2502-42D7-A2B4-63F967F9AB76}" type="parTrans" cxnId="{3B657E8E-F08C-4CA2-9BD5-CCD758C6AAD7}">
      <dgm:prSet/>
      <dgm:spPr/>
      <dgm:t>
        <a:bodyPr/>
        <a:lstStyle/>
        <a:p>
          <a:endParaRPr lang="fr-FR"/>
        </a:p>
      </dgm:t>
    </dgm:pt>
    <dgm:pt modelId="{D77F2368-7652-43F1-AC44-B4833751B2D0}" type="sibTrans" cxnId="{3B657E8E-F08C-4CA2-9BD5-CCD758C6AAD7}">
      <dgm:prSet/>
      <dgm:spPr/>
      <dgm:t>
        <a:bodyPr/>
        <a:lstStyle/>
        <a:p>
          <a:endParaRPr lang="fr-FR"/>
        </a:p>
      </dgm:t>
    </dgm:pt>
    <dgm:pt modelId="{0C2B18F6-7EC2-419A-980A-B58DF6193B2B}">
      <dgm:prSet phldrT="[Texte]"/>
      <dgm:spPr/>
      <dgm:t>
        <a:bodyPr/>
        <a:lstStyle/>
        <a:p>
          <a:r>
            <a:rPr lang="fr-MA" dirty="0"/>
            <a:t>Phase 3</a:t>
          </a:r>
          <a:endParaRPr lang="fr-FR" dirty="0"/>
        </a:p>
      </dgm:t>
    </dgm:pt>
    <dgm:pt modelId="{89191126-8713-445D-AE3C-D2B14EED17E1}" type="parTrans" cxnId="{251C219E-BC11-4C8F-AF0D-E0B3785DC0CE}">
      <dgm:prSet/>
      <dgm:spPr/>
      <dgm:t>
        <a:bodyPr/>
        <a:lstStyle/>
        <a:p>
          <a:endParaRPr lang="fr-FR"/>
        </a:p>
      </dgm:t>
    </dgm:pt>
    <dgm:pt modelId="{BAA4C4F7-16A5-4CAB-B615-339FD61AF808}" type="sibTrans" cxnId="{251C219E-BC11-4C8F-AF0D-E0B3785DC0CE}">
      <dgm:prSet/>
      <dgm:spPr/>
      <dgm:t>
        <a:bodyPr/>
        <a:lstStyle/>
        <a:p>
          <a:endParaRPr lang="fr-FR"/>
        </a:p>
      </dgm:t>
    </dgm:pt>
    <dgm:pt modelId="{1ACBCE8B-0754-4A20-8E46-FCB1138C4E6F}">
      <dgm:prSet phldrT="[Texte]"/>
      <dgm:spPr/>
      <dgm:t>
        <a:bodyPr/>
        <a:lstStyle/>
        <a:p>
          <a:r>
            <a:rPr lang="fr-MA" dirty="0"/>
            <a:t>Phase 4</a:t>
          </a:r>
          <a:endParaRPr lang="fr-FR" dirty="0"/>
        </a:p>
      </dgm:t>
    </dgm:pt>
    <dgm:pt modelId="{C93821E6-B6D0-43C3-B55F-753F2077DB70}" type="parTrans" cxnId="{97081987-1C2B-4913-9B8B-C78904C1B06E}">
      <dgm:prSet/>
      <dgm:spPr/>
      <dgm:t>
        <a:bodyPr/>
        <a:lstStyle/>
        <a:p>
          <a:endParaRPr lang="fr-FR"/>
        </a:p>
      </dgm:t>
    </dgm:pt>
    <dgm:pt modelId="{51BCD6DB-893F-45A1-80E3-0697511E12D7}" type="sibTrans" cxnId="{97081987-1C2B-4913-9B8B-C78904C1B06E}">
      <dgm:prSet/>
      <dgm:spPr/>
      <dgm:t>
        <a:bodyPr/>
        <a:lstStyle/>
        <a:p>
          <a:endParaRPr lang="fr-FR"/>
        </a:p>
      </dgm:t>
    </dgm:pt>
    <dgm:pt modelId="{50E36E69-0633-43B4-8E50-C75DE42B7AE5}">
      <dgm:prSet/>
      <dgm:spPr/>
      <dgm:t>
        <a:bodyPr/>
        <a:lstStyle/>
        <a:p>
          <a:r>
            <a:rPr lang="fr-FR" dirty="0"/>
            <a:t>Implémentation du système de l’</a:t>
          </a:r>
          <a:r>
            <a:rPr lang="en-US" b="1" dirty="0" err="1"/>
            <a:t>authentification</a:t>
          </a:r>
          <a:r>
            <a:rPr lang="en-US" b="1" dirty="0"/>
            <a:t> </a:t>
          </a:r>
          <a:endParaRPr lang="fr-FR" dirty="0"/>
        </a:p>
      </dgm:t>
    </dgm:pt>
    <dgm:pt modelId="{995368AB-70A6-4C97-80C0-4ABD75724FE5}" type="parTrans" cxnId="{FE2C332D-5267-4451-9878-7C408FE47AF3}">
      <dgm:prSet/>
      <dgm:spPr/>
      <dgm:t>
        <a:bodyPr/>
        <a:lstStyle/>
        <a:p>
          <a:endParaRPr lang="fr-FR"/>
        </a:p>
      </dgm:t>
    </dgm:pt>
    <dgm:pt modelId="{18F8B47A-17B4-4001-9FCC-544C3FDF5E79}" type="sibTrans" cxnId="{FE2C332D-5267-4451-9878-7C408FE47AF3}">
      <dgm:prSet/>
      <dgm:spPr/>
      <dgm:t>
        <a:bodyPr/>
        <a:lstStyle/>
        <a:p>
          <a:endParaRPr lang="fr-FR"/>
        </a:p>
      </dgm:t>
    </dgm:pt>
    <dgm:pt modelId="{1BFD15E1-3728-4A26-A5C1-60128AA6546C}">
      <dgm:prSet/>
      <dgm:spPr/>
      <dgm:t>
        <a:bodyPr/>
        <a:lstStyle/>
        <a:p>
          <a:r>
            <a:rPr lang="fr-FR" dirty="0"/>
            <a:t>Création du </a:t>
          </a:r>
          <a:r>
            <a:rPr lang="fr-FR" dirty="0" err="1"/>
            <a:t>dashboard</a:t>
          </a:r>
          <a:r>
            <a:rPr lang="fr-FR" dirty="0"/>
            <a:t> et des statistiques (administrateur) </a:t>
          </a:r>
        </a:p>
      </dgm:t>
    </dgm:pt>
    <dgm:pt modelId="{3A32307A-CD8B-47D1-8674-DFE7E8D587E3}" type="parTrans" cxnId="{0F3DBA50-CA98-4332-8199-0789A9C1C07C}">
      <dgm:prSet/>
      <dgm:spPr/>
      <dgm:t>
        <a:bodyPr/>
        <a:lstStyle/>
        <a:p>
          <a:endParaRPr lang="fr-FR"/>
        </a:p>
      </dgm:t>
    </dgm:pt>
    <dgm:pt modelId="{CC65CD6F-5955-422A-8EC6-0E59229AC282}" type="sibTrans" cxnId="{0F3DBA50-CA98-4332-8199-0789A9C1C07C}">
      <dgm:prSet/>
      <dgm:spPr/>
      <dgm:t>
        <a:bodyPr/>
        <a:lstStyle/>
        <a:p>
          <a:endParaRPr lang="fr-FR"/>
        </a:p>
      </dgm:t>
    </dgm:pt>
    <dgm:pt modelId="{43F283DE-4E73-4B15-A601-F16534B5847E}">
      <dgm:prSet/>
      <dgm:spPr/>
      <dgm:t>
        <a:bodyPr/>
        <a:lstStyle/>
        <a:p>
          <a:r>
            <a:rPr lang="fr-FR" dirty="0"/>
            <a:t>Tests </a:t>
          </a:r>
          <a:r>
            <a:rPr lang="en-US" dirty="0"/>
            <a:t>, corrections et </a:t>
          </a:r>
          <a:r>
            <a:rPr lang="en-US" dirty="0" err="1"/>
            <a:t>optimisations</a:t>
          </a:r>
          <a:r>
            <a:rPr lang="en-US" dirty="0"/>
            <a:t> des performances </a:t>
          </a:r>
          <a:endParaRPr lang="fr-FR" dirty="0"/>
        </a:p>
      </dgm:t>
    </dgm:pt>
    <dgm:pt modelId="{68EBB45C-29F5-4EAE-B897-3D8E1574F1B6}" type="sibTrans" cxnId="{D0F08CF3-7608-4B60-91CE-529D007F752E}">
      <dgm:prSet/>
      <dgm:spPr/>
      <dgm:t>
        <a:bodyPr/>
        <a:lstStyle/>
        <a:p>
          <a:endParaRPr lang="fr-FR"/>
        </a:p>
      </dgm:t>
    </dgm:pt>
    <dgm:pt modelId="{20A753C8-B6B3-47CD-BDE7-35C394E6F1E7}" type="parTrans" cxnId="{D0F08CF3-7608-4B60-91CE-529D007F752E}">
      <dgm:prSet/>
      <dgm:spPr/>
      <dgm:t>
        <a:bodyPr/>
        <a:lstStyle/>
        <a:p>
          <a:endParaRPr lang="fr-FR"/>
        </a:p>
      </dgm:t>
    </dgm:pt>
    <dgm:pt modelId="{DEEAEAAA-56E8-4542-A1BA-B0C3450089C6}" type="pres">
      <dgm:prSet presAssocID="{98240887-4871-4EA7-9657-D3A706BCC3B3}" presName="linearFlow" presStyleCnt="0">
        <dgm:presLayoutVars>
          <dgm:dir/>
          <dgm:animLvl val="lvl"/>
          <dgm:resizeHandles val="exact"/>
        </dgm:presLayoutVars>
      </dgm:prSet>
      <dgm:spPr/>
    </dgm:pt>
    <dgm:pt modelId="{06CC183A-29F9-4D16-B632-C73D9B7D76BA}" type="pres">
      <dgm:prSet presAssocID="{A79667F5-724E-442E-9DB0-7B7BAFE6293E}" presName="composite" presStyleCnt="0"/>
      <dgm:spPr/>
    </dgm:pt>
    <dgm:pt modelId="{63D05F6B-B24F-495C-811D-92F5F7F9D26F}" type="pres">
      <dgm:prSet presAssocID="{A79667F5-724E-442E-9DB0-7B7BAFE6293E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61167F9E-2C16-4D1D-B38B-1A3D51326186}" type="pres">
      <dgm:prSet presAssocID="{A79667F5-724E-442E-9DB0-7B7BAFE6293E}" presName="descendantText" presStyleLbl="alignAcc1" presStyleIdx="0" presStyleCnt="5">
        <dgm:presLayoutVars>
          <dgm:bulletEnabled val="1"/>
        </dgm:presLayoutVars>
      </dgm:prSet>
      <dgm:spPr/>
    </dgm:pt>
    <dgm:pt modelId="{470100D6-EA80-4691-952F-7FA6F3B54B8A}" type="pres">
      <dgm:prSet presAssocID="{32AD0901-69CB-47CB-B8F7-26BF4AC505A3}" presName="sp" presStyleCnt="0"/>
      <dgm:spPr/>
    </dgm:pt>
    <dgm:pt modelId="{EC6DF6F1-3D1F-4886-93DC-47FA801D31A0}" type="pres">
      <dgm:prSet presAssocID="{43133FAF-C82E-4057-8B12-FB6D37102ACE}" presName="composite" presStyleCnt="0"/>
      <dgm:spPr/>
    </dgm:pt>
    <dgm:pt modelId="{80DF42FE-E6CF-4600-BC96-D2318BDA28C8}" type="pres">
      <dgm:prSet presAssocID="{43133FAF-C82E-4057-8B12-FB6D37102ACE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D9959C66-F061-4E48-854B-7D27C6419FA4}" type="pres">
      <dgm:prSet presAssocID="{43133FAF-C82E-4057-8B12-FB6D37102ACE}" presName="descendantText" presStyleLbl="alignAcc1" presStyleIdx="1" presStyleCnt="5" custLinFactNeighborX="298" custLinFactNeighborY="1539">
        <dgm:presLayoutVars>
          <dgm:bulletEnabled val="1"/>
        </dgm:presLayoutVars>
      </dgm:prSet>
      <dgm:spPr/>
    </dgm:pt>
    <dgm:pt modelId="{A9212C53-57C3-4D69-BC0C-CD74FF2A42DD}" type="pres">
      <dgm:prSet presAssocID="{DF9F3A1F-FBFC-41C1-92E1-C7E76002DF13}" presName="sp" presStyleCnt="0"/>
      <dgm:spPr/>
    </dgm:pt>
    <dgm:pt modelId="{7D87FFBA-4BFB-48BB-9A74-9612BC8A486B}" type="pres">
      <dgm:prSet presAssocID="{0C2B18F6-7EC2-419A-980A-B58DF6193B2B}" presName="composite" presStyleCnt="0"/>
      <dgm:spPr/>
    </dgm:pt>
    <dgm:pt modelId="{250C1928-AA87-465D-85AB-13EBD38944D1}" type="pres">
      <dgm:prSet presAssocID="{0C2B18F6-7EC2-419A-980A-B58DF6193B2B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4D1092E5-EAD2-4DCC-938D-AA9AC757B737}" type="pres">
      <dgm:prSet presAssocID="{0C2B18F6-7EC2-419A-980A-B58DF6193B2B}" presName="descendantText" presStyleLbl="alignAcc1" presStyleIdx="2" presStyleCnt="5">
        <dgm:presLayoutVars>
          <dgm:bulletEnabled val="1"/>
        </dgm:presLayoutVars>
      </dgm:prSet>
      <dgm:spPr/>
    </dgm:pt>
    <dgm:pt modelId="{AC1F3E68-1A0C-48AB-8D4C-CB7452E9E963}" type="pres">
      <dgm:prSet presAssocID="{BAA4C4F7-16A5-4CAB-B615-339FD61AF808}" presName="sp" presStyleCnt="0"/>
      <dgm:spPr/>
    </dgm:pt>
    <dgm:pt modelId="{879725B4-4335-4A5C-A49C-4EC0FE5DF2B5}" type="pres">
      <dgm:prSet presAssocID="{1ACBCE8B-0754-4A20-8E46-FCB1138C4E6F}" presName="composite" presStyleCnt="0"/>
      <dgm:spPr/>
    </dgm:pt>
    <dgm:pt modelId="{9338AB53-FEE6-4E7E-A1B6-05AD54D17009}" type="pres">
      <dgm:prSet presAssocID="{1ACBCE8B-0754-4A20-8E46-FCB1138C4E6F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44AE5C87-C929-4FFF-AD5F-5C47A392AE35}" type="pres">
      <dgm:prSet presAssocID="{1ACBCE8B-0754-4A20-8E46-FCB1138C4E6F}" presName="descendantText" presStyleLbl="alignAcc1" presStyleIdx="3" presStyleCnt="5">
        <dgm:presLayoutVars>
          <dgm:bulletEnabled val="1"/>
        </dgm:presLayoutVars>
      </dgm:prSet>
      <dgm:spPr/>
    </dgm:pt>
    <dgm:pt modelId="{304FB70F-4D99-4331-A796-676AAB40D52D}" type="pres">
      <dgm:prSet presAssocID="{51BCD6DB-893F-45A1-80E3-0697511E12D7}" presName="sp" presStyleCnt="0"/>
      <dgm:spPr/>
    </dgm:pt>
    <dgm:pt modelId="{9C0CEC35-976D-4576-B918-7D87A2A61DEB}" type="pres">
      <dgm:prSet presAssocID="{F8285133-2AE3-40B3-92D2-34AC2C1A7962}" presName="composite" presStyleCnt="0"/>
      <dgm:spPr/>
    </dgm:pt>
    <dgm:pt modelId="{F0DDCB5B-5405-4C71-979A-2BB8812F8895}" type="pres">
      <dgm:prSet presAssocID="{F8285133-2AE3-40B3-92D2-34AC2C1A7962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9C2CE63A-C150-42CC-9138-A8ABC2F45A3C}" type="pres">
      <dgm:prSet presAssocID="{F8285133-2AE3-40B3-92D2-34AC2C1A7962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6BD18B05-195C-411E-96DB-230349B76A9E}" type="presOf" srcId="{43133FAF-C82E-4057-8B12-FB6D37102ACE}" destId="{80DF42FE-E6CF-4600-BC96-D2318BDA28C8}" srcOrd="0" destOrd="0" presId="urn:microsoft.com/office/officeart/2005/8/layout/chevron2"/>
    <dgm:cxn modelId="{EE6F0013-DC36-41EB-9A73-4DA197B649AD}" type="presOf" srcId="{50E36E69-0633-43B4-8E50-C75DE42B7AE5}" destId="{4D1092E5-EAD2-4DCC-938D-AA9AC757B737}" srcOrd="0" destOrd="0" presId="urn:microsoft.com/office/officeart/2005/8/layout/chevron2"/>
    <dgm:cxn modelId="{D4A9441D-A221-41E9-ACA0-E80FD1F9E6CE}" type="presOf" srcId="{0C2B18F6-7EC2-419A-980A-B58DF6193B2B}" destId="{250C1928-AA87-465D-85AB-13EBD38944D1}" srcOrd="0" destOrd="0" presId="urn:microsoft.com/office/officeart/2005/8/layout/chevron2"/>
    <dgm:cxn modelId="{CE5C592A-7570-468F-9F65-4506DAC3ED7E}" type="presOf" srcId="{98240887-4871-4EA7-9657-D3A706BCC3B3}" destId="{DEEAEAAA-56E8-4542-A1BA-B0C3450089C6}" srcOrd="0" destOrd="0" presId="urn:microsoft.com/office/officeart/2005/8/layout/chevron2"/>
    <dgm:cxn modelId="{FE2C332D-5267-4451-9878-7C408FE47AF3}" srcId="{0C2B18F6-7EC2-419A-980A-B58DF6193B2B}" destId="{50E36E69-0633-43B4-8E50-C75DE42B7AE5}" srcOrd="0" destOrd="0" parTransId="{995368AB-70A6-4C97-80C0-4ABD75724FE5}" sibTransId="{18F8B47A-17B4-4001-9FCC-544C3FDF5E79}"/>
    <dgm:cxn modelId="{2781055F-8254-4771-AF63-18E9FCBA35C3}" type="presOf" srcId="{8D37379A-42A8-4DFF-828D-A21B3DDA6841}" destId="{61167F9E-2C16-4D1D-B38B-1A3D51326186}" srcOrd="0" destOrd="0" presId="urn:microsoft.com/office/officeart/2005/8/layout/chevron2"/>
    <dgm:cxn modelId="{37D8756E-373F-4FEB-AA5B-02F537850B5C}" type="presOf" srcId="{AF3277EF-B244-4D0B-A71C-3EF34AD9C09B}" destId="{D9959C66-F061-4E48-854B-7D27C6419FA4}" srcOrd="0" destOrd="0" presId="urn:microsoft.com/office/officeart/2005/8/layout/chevron2"/>
    <dgm:cxn modelId="{0F3DBA50-CA98-4332-8199-0789A9C1C07C}" srcId="{1ACBCE8B-0754-4A20-8E46-FCB1138C4E6F}" destId="{1BFD15E1-3728-4A26-A5C1-60128AA6546C}" srcOrd="0" destOrd="0" parTransId="{3A32307A-CD8B-47D1-8674-DFE7E8D587E3}" sibTransId="{CC65CD6F-5955-422A-8EC6-0E59229AC282}"/>
    <dgm:cxn modelId="{9A5B6173-C1E2-49FD-A254-A08F70F54EA2}" srcId="{98240887-4871-4EA7-9657-D3A706BCC3B3}" destId="{43133FAF-C82E-4057-8B12-FB6D37102ACE}" srcOrd="1" destOrd="0" parTransId="{25B8F314-992A-4C79-8C73-2F40A4317E48}" sibTransId="{DF9F3A1F-FBFC-41C1-92E1-C7E76002DF13}"/>
    <dgm:cxn modelId="{97081987-1C2B-4913-9B8B-C78904C1B06E}" srcId="{98240887-4871-4EA7-9657-D3A706BCC3B3}" destId="{1ACBCE8B-0754-4A20-8E46-FCB1138C4E6F}" srcOrd="3" destOrd="0" parTransId="{C93821E6-B6D0-43C3-B55F-753F2077DB70}" sibTransId="{51BCD6DB-893F-45A1-80E3-0697511E12D7}"/>
    <dgm:cxn modelId="{0C9CB989-4D79-4578-943C-54639158822C}" type="presOf" srcId="{F8285133-2AE3-40B3-92D2-34AC2C1A7962}" destId="{F0DDCB5B-5405-4C71-979A-2BB8812F8895}" srcOrd="0" destOrd="0" presId="urn:microsoft.com/office/officeart/2005/8/layout/chevron2"/>
    <dgm:cxn modelId="{3B657E8E-F08C-4CA2-9BD5-CCD758C6AAD7}" srcId="{98240887-4871-4EA7-9657-D3A706BCC3B3}" destId="{F8285133-2AE3-40B3-92D2-34AC2C1A7962}" srcOrd="4" destOrd="0" parTransId="{A3679DD4-2502-42D7-A2B4-63F967F9AB76}" sibTransId="{D77F2368-7652-43F1-AC44-B4833751B2D0}"/>
    <dgm:cxn modelId="{251C219E-BC11-4C8F-AF0D-E0B3785DC0CE}" srcId="{98240887-4871-4EA7-9657-D3A706BCC3B3}" destId="{0C2B18F6-7EC2-419A-980A-B58DF6193B2B}" srcOrd="2" destOrd="0" parTransId="{89191126-8713-445D-AE3C-D2B14EED17E1}" sibTransId="{BAA4C4F7-16A5-4CAB-B615-339FD61AF808}"/>
    <dgm:cxn modelId="{A2A8CCA0-269C-467D-9FE6-FB1125C9F8AD}" srcId="{A79667F5-724E-442E-9DB0-7B7BAFE6293E}" destId="{8D37379A-42A8-4DFF-828D-A21B3DDA6841}" srcOrd="0" destOrd="0" parTransId="{175ED9E9-8814-4AD8-A12D-3C886629B0A2}" sibTransId="{9476CE7A-25EA-4C00-9F90-98B7F8906AD2}"/>
    <dgm:cxn modelId="{82072DBF-C511-4EBC-8049-8875664B224B}" type="presOf" srcId="{A79667F5-724E-442E-9DB0-7B7BAFE6293E}" destId="{63D05F6B-B24F-495C-811D-92F5F7F9D26F}" srcOrd="0" destOrd="0" presId="urn:microsoft.com/office/officeart/2005/8/layout/chevron2"/>
    <dgm:cxn modelId="{D4755CD6-02A0-4D69-8878-5012E8E6E56F}" srcId="{43133FAF-C82E-4057-8B12-FB6D37102ACE}" destId="{AF3277EF-B244-4D0B-A71C-3EF34AD9C09B}" srcOrd="0" destOrd="0" parTransId="{341917D9-4943-457B-AC7F-F6E69D6FDBAE}" sibTransId="{CB1E8060-2B97-48CF-8A8F-5D0C388A7070}"/>
    <dgm:cxn modelId="{53C8A3DC-577F-4DEB-BCDC-DCB350A5B348}" srcId="{98240887-4871-4EA7-9657-D3A706BCC3B3}" destId="{A79667F5-724E-442E-9DB0-7B7BAFE6293E}" srcOrd="0" destOrd="0" parTransId="{0BC14148-A668-4E3F-B2D0-850D619BF951}" sibTransId="{32AD0901-69CB-47CB-B8F7-26BF4AC505A3}"/>
    <dgm:cxn modelId="{B3BDE9E0-0C76-4B51-96E0-82728B1DB3D9}" type="presOf" srcId="{43F283DE-4E73-4B15-A601-F16534B5847E}" destId="{9C2CE63A-C150-42CC-9138-A8ABC2F45A3C}" srcOrd="0" destOrd="0" presId="urn:microsoft.com/office/officeart/2005/8/layout/chevron2"/>
    <dgm:cxn modelId="{0FC303E2-CC3D-40B7-98E3-A6735C82766F}" type="presOf" srcId="{1BFD15E1-3728-4A26-A5C1-60128AA6546C}" destId="{44AE5C87-C929-4FFF-AD5F-5C47A392AE35}" srcOrd="0" destOrd="0" presId="urn:microsoft.com/office/officeart/2005/8/layout/chevron2"/>
    <dgm:cxn modelId="{58EECCE8-68CB-4863-A752-F2E78A359FCB}" type="presOf" srcId="{1ACBCE8B-0754-4A20-8E46-FCB1138C4E6F}" destId="{9338AB53-FEE6-4E7E-A1B6-05AD54D17009}" srcOrd="0" destOrd="0" presId="urn:microsoft.com/office/officeart/2005/8/layout/chevron2"/>
    <dgm:cxn modelId="{D0F08CF3-7608-4B60-91CE-529D007F752E}" srcId="{F8285133-2AE3-40B3-92D2-34AC2C1A7962}" destId="{43F283DE-4E73-4B15-A601-F16534B5847E}" srcOrd="0" destOrd="0" parTransId="{20A753C8-B6B3-47CD-BDE7-35C394E6F1E7}" sibTransId="{68EBB45C-29F5-4EAE-B897-3D8E1574F1B6}"/>
    <dgm:cxn modelId="{D0F092D9-D6A1-4362-9AD8-A68691DD279C}" type="presParOf" srcId="{DEEAEAAA-56E8-4542-A1BA-B0C3450089C6}" destId="{06CC183A-29F9-4D16-B632-C73D9B7D76BA}" srcOrd="0" destOrd="0" presId="urn:microsoft.com/office/officeart/2005/8/layout/chevron2"/>
    <dgm:cxn modelId="{B7E0C0C5-978D-438B-8F38-989AA6DC7CD0}" type="presParOf" srcId="{06CC183A-29F9-4D16-B632-C73D9B7D76BA}" destId="{63D05F6B-B24F-495C-811D-92F5F7F9D26F}" srcOrd="0" destOrd="0" presId="urn:microsoft.com/office/officeart/2005/8/layout/chevron2"/>
    <dgm:cxn modelId="{6EE7A61D-57DA-4DEE-B0EA-A0340C65836C}" type="presParOf" srcId="{06CC183A-29F9-4D16-B632-C73D9B7D76BA}" destId="{61167F9E-2C16-4D1D-B38B-1A3D51326186}" srcOrd="1" destOrd="0" presId="urn:microsoft.com/office/officeart/2005/8/layout/chevron2"/>
    <dgm:cxn modelId="{E0143A42-31F3-4F99-870C-1B1FC1D286AD}" type="presParOf" srcId="{DEEAEAAA-56E8-4542-A1BA-B0C3450089C6}" destId="{470100D6-EA80-4691-952F-7FA6F3B54B8A}" srcOrd="1" destOrd="0" presId="urn:microsoft.com/office/officeart/2005/8/layout/chevron2"/>
    <dgm:cxn modelId="{FA0D6E56-3F3F-44EC-A544-F197E47F8581}" type="presParOf" srcId="{DEEAEAAA-56E8-4542-A1BA-B0C3450089C6}" destId="{EC6DF6F1-3D1F-4886-93DC-47FA801D31A0}" srcOrd="2" destOrd="0" presId="urn:microsoft.com/office/officeart/2005/8/layout/chevron2"/>
    <dgm:cxn modelId="{9CE9E503-27BF-4B15-B662-DC930CAE3BED}" type="presParOf" srcId="{EC6DF6F1-3D1F-4886-93DC-47FA801D31A0}" destId="{80DF42FE-E6CF-4600-BC96-D2318BDA28C8}" srcOrd="0" destOrd="0" presId="urn:microsoft.com/office/officeart/2005/8/layout/chevron2"/>
    <dgm:cxn modelId="{1427AFB3-CFA9-46BF-94C9-6A7E53B54F81}" type="presParOf" srcId="{EC6DF6F1-3D1F-4886-93DC-47FA801D31A0}" destId="{D9959C66-F061-4E48-854B-7D27C6419FA4}" srcOrd="1" destOrd="0" presId="urn:microsoft.com/office/officeart/2005/8/layout/chevron2"/>
    <dgm:cxn modelId="{2C71ADE2-7D6B-4E0F-8B35-0A7FC6D796FA}" type="presParOf" srcId="{DEEAEAAA-56E8-4542-A1BA-B0C3450089C6}" destId="{A9212C53-57C3-4D69-BC0C-CD74FF2A42DD}" srcOrd="3" destOrd="0" presId="urn:microsoft.com/office/officeart/2005/8/layout/chevron2"/>
    <dgm:cxn modelId="{FD4E14D3-1426-4083-8BF9-C596823D7B70}" type="presParOf" srcId="{DEEAEAAA-56E8-4542-A1BA-B0C3450089C6}" destId="{7D87FFBA-4BFB-48BB-9A74-9612BC8A486B}" srcOrd="4" destOrd="0" presId="urn:microsoft.com/office/officeart/2005/8/layout/chevron2"/>
    <dgm:cxn modelId="{0246AA3B-1711-4599-A961-C7351F638A7F}" type="presParOf" srcId="{7D87FFBA-4BFB-48BB-9A74-9612BC8A486B}" destId="{250C1928-AA87-465D-85AB-13EBD38944D1}" srcOrd="0" destOrd="0" presId="urn:microsoft.com/office/officeart/2005/8/layout/chevron2"/>
    <dgm:cxn modelId="{F5488D77-8540-4278-AC75-D676F18A51F8}" type="presParOf" srcId="{7D87FFBA-4BFB-48BB-9A74-9612BC8A486B}" destId="{4D1092E5-EAD2-4DCC-938D-AA9AC757B737}" srcOrd="1" destOrd="0" presId="urn:microsoft.com/office/officeart/2005/8/layout/chevron2"/>
    <dgm:cxn modelId="{1690E051-3B4E-43DF-8105-B982F7D054A7}" type="presParOf" srcId="{DEEAEAAA-56E8-4542-A1BA-B0C3450089C6}" destId="{AC1F3E68-1A0C-48AB-8D4C-CB7452E9E963}" srcOrd="5" destOrd="0" presId="urn:microsoft.com/office/officeart/2005/8/layout/chevron2"/>
    <dgm:cxn modelId="{D5967130-862B-4DB2-B4BF-F45A3CE97691}" type="presParOf" srcId="{DEEAEAAA-56E8-4542-A1BA-B0C3450089C6}" destId="{879725B4-4335-4A5C-A49C-4EC0FE5DF2B5}" srcOrd="6" destOrd="0" presId="urn:microsoft.com/office/officeart/2005/8/layout/chevron2"/>
    <dgm:cxn modelId="{968A6062-142E-4557-801C-0B264DE2D031}" type="presParOf" srcId="{879725B4-4335-4A5C-A49C-4EC0FE5DF2B5}" destId="{9338AB53-FEE6-4E7E-A1B6-05AD54D17009}" srcOrd="0" destOrd="0" presId="urn:microsoft.com/office/officeart/2005/8/layout/chevron2"/>
    <dgm:cxn modelId="{75C8302A-99A6-4B4E-9E03-282066C28842}" type="presParOf" srcId="{879725B4-4335-4A5C-A49C-4EC0FE5DF2B5}" destId="{44AE5C87-C929-4FFF-AD5F-5C47A392AE35}" srcOrd="1" destOrd="0" presId="urn:microsoft.com/office/officeart/2005/8/layout/chevron2"/>
    <dgm:cxn modelId="{0E134704-5000-420F-B4E0-9ADBC4638C65}" type="presParOf" srcId="{DEEAEAAA-56E8-4542-A1BA-B0C3450089C6}" destId="{304FB70F-4D99-4331-A796-676AAB40D52D}" srcOrd="7" destOrd="0" presId="urn:microsoft.com/office/officeart/2005/8/layout/chevron2"/>
    <dgm:cxn modelId="{2BFC0C55-B431-4366-B647-49BFA2771929}" type="presParOf" srcId="{DEEAEAAA-56E8-4542-A1BA-B0C3450089C6}" destId="{9C0CEC35-976D-4576-B918-7D87A2A61DEB}" srcOrd="8" destOrd="0" presId="urn:microsoft.com/office/officeart/2005/8/layout/chevron2"/>
    <dgm:cxn modelId="{1E3C1374-94C7-42C3-8B43-4E532ED5F1ED}" type="presParOf" srcId="{9C0CEC35-976D-4576-B918-7D87A2A61DEB}" destId="{F0DDCB5B-5405-4C71-979A-2BB8812F8895}" srcOrd="0" destOrd="0" presId="urn:microsoft.com/office/officeart/2005/8/layout/chevron2"/>
    <dgm:cxn modelId="{95814383-2E31-4227-88ED-6C39B339A0C4}" type="presParOf" srcId="{9C0CEC35-976D-4576-B918-7D87A2A61DEB}" destId="{9C2CE63A-C150-42CC-9138-A8ABC2F45A3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D05F6B-B24F-495C-811D-92F5F7F9D26F}">
      <dsp:nvSpPr>
        <dsp:cNvPr id="0" name=""/>
        <dsp:cNvSpPr/>
      </dsp:nvSpPr>
      <dsp:spPr>
        <a:xfrm rot="5400000">
          <a:off x="-96472" y="97995"/>
          <a:ext cx="643150" cy="450205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MA" sz="1000" kern="1200" dirty="0"/>
            <a:t>Phase 1</a:t>
          </a:r>
        </a:p>
      </dsp:txBody>
      <dsp:txXfrm rot="-5400000">
        <a:off x="1" y="226626"/>
        <a:ext cx="450205" cy="192945"/>
      </dsp:txXfrm>
    </dsp:sp>
    <dsp:sp modelId="{61167F9E-2C16-4D1D-B38B-1A3D51326186}">
      <dsp:nvSpPr>
        <dsp:cNvPr id="0" name=""/>
        <dsp:cNvSpPr/>
      </dsp:nvSpPr>
      <dsp:spPr>
        <a:xfrm rot="5400000">
          <a:off x="4130606" y="-3678877"/>
          <a:ext cx="418048" cy="77788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 dirty="0"/>
            <a:t>Mise en place de l’infrastructure et du système d’authentification</a:t>
          </a:r>
        </a:p>
      </dsp:txBody>
      <dsp:txXfrm rot="-5400000">
        <a:off x="450206" y="21930"/>
        <a:ext cx="7758442" cy="377234"/>
      </dsp:txXfrm>
    </dsp:sp>
    <dsp:sp modelId="{80DF42FE-E6CF-4600-BC96-D2318BDA28C8}">
      <dsp:nvSpPr>
        <dsp:cNvPr id="0" name=""/>
        <dsp:cNvSpPr/>
      </dsp:nvSpPr>
      <dsp:spPr>
        <a:xfrm rot="5400000">
          <a:off x="-96472" y="638221"/>
          <a:ext cx="643150" cy="450205"/>
        </a:xfrm>
        <a:prstGeom prst="chevron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accent2">
              <a:hueOff val="-291073"/>
              <a:satOff val="-16786"/>
              <a:lumOff val="17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MA" sz="1000" kern="1200" dirty="0"/>
            <a:t>Phase 2</a:t>
          </a:r>
          <a:endParaRPr lang="fr-FR" sz="1000" kern="1200" dirty="0"/>
        </a:p>
      </dsp:txBody>
      <dsp:txXfrm rot="-5400000">
        <a:off x="1" y="766852"/>
        <a:ext cx="450205" cy="192945"/>
      </dsp:txXfrm>
    </dsp:sp>
    <dsp:sp modelId="{D9959C66-F061-4E48-854B-7D27C6419FA4}">
      <dsp:nvSpPr>
        <dsp:cNvPr id="0" name=""/>
        <dsp:cNvSpPr/>
      </dsp:nvSpPr>
      <dsp:spPr>
        <a:xfrm rot="5400000">
          <a:off x="4130606" y="-3138651"/>
          <a:ext cx="418048" cy="77788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291073"/>
              <a:satOff val="-16786"/>
              <a:lumOff val="17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 dirty="0"/>
            <a:t>Développement du module e-commerce (produits, panier, commandes)</a:t>
          </a:r>
        </a:p>
      </dsp:txBody>
      <dsp:txXfrm rot="-5400000">
        <a:off x="450206" y="562156"/>
        <a:ext cx="7758442" cy="377234"/>
      </dsp:txXfrm>
    </dsp:sp>
    <dsp:sp modelId="{70EEFBAA-0AA0-4F52-A543-635E43BEC72D}">
      <dsp:nvSpPr>
        <dsp:cNvPr id="0" name=""/>
        <dsp:cNvSpPr/>
      </dsp:nvSpPr>
      <dsp:spPr>
        <a:xfrm rot="5400000">
          <a:off x="-96472" y="1178447"/>
          <a:ext cx="643150" cy="450205"/>
        </a:xfrm>
        <a:prstGeom prst="chevron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accent2">
              <a:hueOff val="-582145"/>
              <a:satOff val="-33571"/>
              <a:lumOff val="3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MA" sz="1000" kern="1200" dirty="0"/>
            <a:t>Phase 3</a:t>
          </a:r>
          <a:endParaRPr lang="fr-FR" sz="1000" kern="1200" dirty="0"/>
        </a:p>
      </dsp:txBody>
      <dsp:txXfrm rot="-5400000">
        <a:off x="1" y="1307078"/>
        <a:ext cx="450205" cy="192945"/>
      </dsp:txXfrm>
    </dsp:sp>
    <dsp:sp modelId="{BD74DE70-25FA-4754-9DE4-C86C8950838D}">
      <dsp:nvSpPr>
        <dsp:cNvPr id="0" name=""/>
        <dsp:cNvSpPr/>
      </dsp:nvSpPr>
      <dsp:spPr>
        <a:xfrm rot="5400000">
          <a:off x="4130606" y="-2598425"/>
          <a:ext cx="418048" cy="77788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582145"/>
              <a:satOff val="-33571"/>
              <a:lumOff val="3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 dirty="0"/>
            <a:t>Implémentation du système d’évaluation de la condition physique</a:t>
          </a:r>
        </a:p>
      </dsp:txBody>
      <dsp:txXfrm rot="-5400000">
        <a:off x="450206" y="1102382"/>
        <a:ext cx="7758442" cy="377234"/>
      </dsp:txXfrm>
    </dsp:sp>
    <dsp:sp modelId="{250C1928-AA87-465D-85AB-13EBD38944D1}">
      <dsp:nvSpPr>
        <dsp:cNvPr id="0" name=""/>
        <dsp:cNvSpPr/>
      </dsp:nvSpPr>
      <dsp:spPr>
        <a:xfrm rot="5400000">
          <a:off x="-96472" y="1718673"/>
          <a:ext cx="643150" cy="450205"/>
        </a:xfrm>
        <a:prstGeom prst="chevron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accent2">
              <a:hueOff val="-873218"/>
              <a:satOff val="-50357"/>
              <a:lumOff val="5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MA" sz="1000" kern="1200" dirty="0"/>
            <a:t>Phase 4</a:t>
          </a:r>
          <a:endParaRPr lang="fr-FR" sz="1000" kern="1200" dirty="0"/>
        </a:p>
      </dsp:txBody>
      <dsp:txXfrm rot="-5400000">
        <a:off x="1" y="1847304"/>
        <a:ext cx="450205" cy="192945"/>
      </dsp:txXfrm>
    </dsp:sp>
    <dsp:sp modelId="{4D1092E5-EAD2-4DCC-938D-AA9AC757B737}">
      <dsp:nvSpPr>
        <dsp:cNvPr id="0" name=""/>
        <dsp:cNvSpPr/>
      </dsp:nvSpPr>
      <dsp:spPr>
        <a:xfrm rot="5400000">
          <a:off x="4130606" y="-2058199"/>
          <a:ext cx="418048" cy="77788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873218"/>
              <a:satOff val="-50357"/>
              <a:lumOff val="5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 dirty="0"/>
            <a:t>Développement des modules de programmes et d’entraîneurs</a:t>
          </a:r>
        </a:p>
      </dsp:txBody>
      <dsp:txXfrm rot="-5400000">
        <a:off x="450206" y="1642608"/>
        <a:ext cx="7758442" cy="377234"/>
      </dsp:txXfrm>
    </dsp:sp>
    <dsp:sp modelId="{9338AB53-FEE6-4E7E-A1B6-05AD54D17009}">
      <dsp:nvSpPr>
        <dsp:cNvPr id="0" name=""/>
        <dsp:cNvSpPr/>
      </dsp:nvSpPr>
      <dsp:spPr>
        <a:xfrm rot="5400000">
          <a:off x="-96472" y="2258899"/>
          <a:ext cx="643150" cy="450205"/>
        </a:xfrm>
        <a:prstGeom prst="chevron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accent2">
              <a:hueOff val="-1164290"/>
              <a:satOff val="-67142"/>
              <a:lumOff val="6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MA" sz="1000" kern="1200" dirty="0"/>
            <a:t>Phase 5</a:t>
          </a:r>
          <a:endParaRPr lang="fr-FR" sz="1000" kern="1200" dirty="0"/>
        </a:p>
      </dsp:txBody>
      <dsp:txXfrm rot="-5400000">
        <a:off x="1" y="2387530"/>
        <a:ext cx="450205" cy="192945"/>
      </dsp:txXfrm>
    </dsp:sp>
    <dsp:sp modelId="{44AE5C87-C929-4FFF-AD5F-5C47A392AE35}">
      <dsp:nvSpPr>
        <dsp:cNvPr id="0" name=""/>
        <dsp:cNvSpPr/>
      </dsp:nvSpPr>
      <dsp:spPr>
        <a:xfrm rot="5400000">
          <a:off x="4130606" y="-1517973"/>
          <a:ext cx="418048" cy="77788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164290"/>
              <a:satOff val="-67142"/>
              <a:lumOff val="6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/>
            <a:t>Mise en place du système d’abonnement</a:t>
          </a:r>
        </a:p>
      </dsp:txBody>
      <dsp:txXfrm rot="-5400000">
        <a:off x="450206" y="2182834"/>
        <a:ext cx="7758442" cy="377234"/>
      </dsp:txXfrm>
    </dsp:sp>
    <dsp:sp modelId="{F0DDCB5B-5405-4C71-979A-2BB8812F8895}">
      <dsp:nvSpPr>
        <dsp:cNvPr id="0" name=""/>
        <dsp:cNvSpPr/>
      </dsp:nvSpPr>
      <dsp:spPr>
        <a:xfrm rot="5400000">
          <a:off x="-96472" y="2799125"/>
          <a:ext cx="643150" cy="450205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MA" sz="1000" kern="1200" dirty="0"/>
            <a:t>Phase 6</a:t>
          </a:r>
          <a:endParaRPr lang="fr-FR" sz="1000" kern="1200" dirty="0"/>
        </a:p>
      </dsp:txBody>
      <dsp:txXfrm rot="-5400000">
        <a:off x="1" y="2927756"/>
        <a:ext cx="450205" cy="192945"/>
      </dsp:txXfrm>
    </dsp:sp>
    <dsp:sp modelId="{9C2CE63A-C150-42CC-9138-A8ABC2F45A3C}">
      <dsp:nvSpPr>
        <dsp:cNvPr id="0" name=""/>
        <dsp:cNvSpPr/>
      </dsp:nvSpPr>
      <dsp:spPr>
        <a:xfrm rot="5400000">
          <a:off x="4130606" y="-977747"/>
          <a:ext cx="418048" cy="77788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900" kern="1200" dirty="0"/>
            <a:t>Tests d’intégration et optimisations</a:t>
          </a:r>
        </a:p>
      </dsp:txBody>
      <dsp:txXfrm rot="-5400000">
        <a:off x="450206" y="2723060"/>
        <a:ext cx="7758442" cy="3772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D05F6B-B24F-495C-811D-92F5F7F9D26F}">
      <dsp:nvSpPr>
        <dsp:cNvPr id="0" name=""/>
        <dsp:cNvSpPr/>
      </dsp:nvSpPr>
      <dsp:spPr>
        <a:xfrm rot="5400000">
          <a:off x="-115105" y="115955"/>
          <a:ext cx="767368" cy="537157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MA" sz="1300" kern="1200" dirty="0"/>
            <a:t>Phase 1</a:t>
          </a:r>
        </a:p>
      </dsp:txBody>
      <dsp:txXfrm rot="-5400000">
        <a:off x="1" y="269429"/>
        <a:ext cx="537157" cy="230211"/>
      </dsp:txXfrm>
    </dsp:sp>
    <dsp:sp modelId="{61167F9E-2C16-4D1D-B38B-1A3D51326186}">
      <dsp:nvSpPr>
        <dsp:cNvPr id="0" name=""/>
        <dsp:cNvSpPr/>
      </dsp:nvSpPr>
      <dsp:spPr>
        <a:xfrm rot="5400000">
          <a:off x="4133711" y="-3595703"/>
          <a:ext cx="498789" cy="76918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 dirty="0"/>
            <a:t>Mise en place de l’architecture  </a:t>
          </a:r>
          <a:r>
            <a:rPr lang="en-US" sz="2000" b="1" kern="1200" dirty="0"/>
            <a:t>Single Page Application</a:t>
          </a:r>
          <a:endParaRPr lang="fr-FR" sz="2000" kern="1200" dirty="0"/>
        </a:p>
      </dsp:txBody>
      <dsp:txXfrm rot="-5400000">
        <a:off x="537158" y="25199"/>
        <a:ext cx="7667548" cy="450091"/>
      </dsp:txXfrm>
    </dsp:sp>
    <dsp:sp modelId="{80DF42FE-E6CF-4600-BC96-D2318BDA28C8}">
      <dsp:nvSpPr>
        <dsp:cNvPr id="0" name=""/>
        <dsp:cNvSpPr/>
      </dsp:nvSpPr>
      <dsp:spPr>
        <a:xfrm rot="5400000">
          <a:off x="-115105" y="760520"/>
          <a:ext cx="767368" cy="537157"/>
        </a:xfrm>
        <a:prstGeom prst="chevron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MA" sz="1300" kern="1200" dirty="0"/>
            <a:t>Phase 2</a:t>
          </a:r>
          <a:endParaRPr lang="fr-FR" sz="1300" kern="1200" dirty="0"/>
        </a:p>
      </dsp:txBody>
      <dsp:txXfrm rot="-5400000">
        <a:off x="1" y="913994"/>
        <a:ext cx="537157" cy="230211"/>
      </dsp:txXfrm>
    </dsp:sp>
    <dsp:sp modelId="{D9959C66-F061-4E48-854B-7D27C6419FA4}">
      <dsp:nvSpPr>
        <dsp:cNvPr id="0" name=""/>
        <dsp:cNvSpPr/>
      </dsp:nvSpPr>
      <dsp:spPr>
        <a:xfrm rot="5400000">
          <a:off x="4133711" y="-2943462"/>
          <a:ext cx="498789" cy="76918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 dirty="0"/>
            <a:t>Développement du </a:t>
          </a:r>
          <a:r>
            <a:rPr lang="en-US" sz="2000" b="1" kern="1200" dirty="0"/>
            <a:t>catalogue de films et integration de </a:t>
          </a:r>
          <a:r>
            <a:rPr lang="en-US" sz="2000" b="1" kern="1200" dirty="0" err="1"/>
            <a:t>l’API</a:t>
          </a:r>
          <a:r>
            <a:rPr lang="en-US" sz="2000" b="1" kern="1200" dirty="0"/>
            <a:t> </a:t>
          </a:r>
          <a:r>
            <a:rPr lang="en-US" sz="2000" b="1" kern="1200" dirty="0" err="1"/>
            <a:t>externe</a:t>
          </a:r>
          <a:r>
            <a:rPr lang="en-US" sz="2000" b="1" kern="1200" dirty="0"/>
            <a:t> </a:t>
          </a:r>
          <a:endParaRPr lang="fr-FR" sz="2000" kern="1200" dirty="0"/>
        </a:p>
      </dsp:txBody>
      <dsp:txXfrm rot="-5400000">
        <a:off x="537158" y="677440"/>
        <a:ext cx="7667548" cy="450091"/>
      </dsp:txXfrm>
    </dsp:sp>
    <dsp:sp modelId="{250C1928-AA87-465D-85AB-13EBD38944D1}">
      <dsp:nvSpPr>
        <dsp:cNvPr id="0" name=""/>
        <dsp:cNvSpPr/>
      </dsp:nvSpPr>
      <dsp:spPr>
        <a:xfrm rot="5400000">
          <a:off x="-115105" y="1405084"/>
          <a:ext cx="767368" cy="537157"/>
        </a:xfrm>
        <a:prstGeom prst="chevron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MA" sz="1300" kern="1200" dirty="0"/>
            <a:t>Phase 3</a:t>
          </a:r>
          <a:endParaRPr lang="fr-FR" sz="1300" kern="1200" dirty="0"/>
        </a:p>
      </dsp:txBody>
      <dsp:txXfrm rot="-5400000">
        <a:off x="1" y="1558558"/>
        <a:ext cx="537157" cy="230211"/>
      </dsp:txXfrm>
    </dsp:sp>
    <dsp:sp modelId="{4D1092E5-EAD2-4DCC-938D-AA9AC757B737}">
      <dsp:nvSpPr>
        <dsp:cNvPr id="0" name=""/>
        <dsp:cNvSpPr/>
      </dsp:nvSpPr>
      <dsp:spPr>
        <a:xfrm rot="5400000">
          <a:off x="4133711" y="-2306574"/>
          <a:ext cx="498789" cy="76918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 dirty="0"/>
            <a:t>Implémentation du système de l’</a:t>
          </a:r>
          <a:r>
            <a:rPr lang="en-US" sz="2000" b="1" kern="1200" dirty="0" err="1"/>
            <a:t>authentification</a:t>
          </a:r>
          <a:r>
            <a:rPr lang="en-US" sz="2000" b="1" kern="1200" dirty="0"/>
            <a:t> </a:t>
          </a:r>
          <a:endParaRPr lang="fr-FR" sz="2000" kern="1200" dirty="0"/>
        </a:p>
      </dsp:txBody>
      <dsp:txXfrm rot="-5400000">
        <a:off x="537158" y="1314328"/>
        <a:ext cx="7667548" cy="450091"/>
      </dsp:txXfrm>
    </dsp:sp>
    <dsp:sp modelId="{9338AB53-FEE6-4E7E-A1B6-05AD54D17009}">
      <dsp:nvSpPr>
        <dsp:cNvPr id="0" name=""/>
        <dsp:cNvSpPr/>
      </dsp:nvSpPr>
      <dsp:spPr>
        <a:xfrm rot="5400000">
          <a:off x="-115105" y="2049649"/>
          <a:ext cx="767368" cy="537157"/>
        </a:xfrm>
        <a:prstGeom prst="chevron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MA" sz="1300" kern="1200" dirty="0"/>
            <a:t>Phase 4</a:t>
          </a:r>
          <a:endParaRPr lang="fr-FR" sz="1300" kern="1200" dirty="0"/>
        </a:p>
      </dsp:txBody>
      <dsp:txXfrm rot="-5400000">
        <a:off x="1" y="2203123"/>
        <a:ext cx="537157" cy="230211"/>
      </dsp:txXfrm>
    </dsp:sp>
    <dsp:sp modelId="{44AE5C87-C929-4FFF-AD5F-5C47A392AE35}">
      <dsp:nvSpPr>
        <dsp:cNvPr id="0" name=""/>
        <dsp:cNvSpPr/>
      </dsp:nvSpPr>
      <dsp:spPr>
        <a:xfrm rot="5400000">
          <a:off x="4133711" y="-1662009"/>
          <a:ext cx="498789" cy="76918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 dirty="0"/>
            <a:t>Création du </a:t>
          </a:r>
          <a:r>
            <a:rPr lang="fr-FR" sz="2000" kern="1200" dirty="0" err="1"/>
            <a:t>dashboard</a:t>
          </a:r>
          <a:r>
            <a:rPr lang="fr-FR" sz="2000" kern="1200" dirty="0"/>
            <a:t> et des statistiques (administrateur) </a:t>
          </a:r>
        </a:p>
      </dsp:txBody>
      <dsp:txXfrm rot="-5400000">
        <a:off x="537158" y="1958893"/>
        <a:ext cx="7667548" cy="450091"/>
      </dsp:txXfrm>
    </dsp:sp>
    <dsp:sp modelId="{F0DDCB5B-5405-4C71-979A-2BB8812F8895}">
      <dsp:nvSpPr>
        <dsp:cNvPr id="0" name=""/>
        <dsp:cNvSpPr/>
      </dsp:nvSpPr>
      <dsp:spPr>
        <a:xfrm rot="5400000">
          <a:off x="-115105" y="2694213"/>
          <a:ext cx="767368" cy="537157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MA" sz="1300" kern="1200" dirty="0"/>
            <a:t>Phase 5</a:t>
          </a:r>
          <a:endParaRPr lang="fr-FR" sz="1300" kern="1200" dirty="0"/>
        </a:p>
      </dsp:txBody>
      <dsp:txXfrm rot="-5400000">
        <a:off x="1" y="2847687"/>
        <a:ext cx="537157" cy="230211"/>
      </dsp:txXfrm>
    </dsp:sp>
    <dsp:sp modelId="{9C2CE63A-C150-42CC-9138-A8ABC2F45A3C}">
      <dsp:nvSpPr>
        <dsp:cNvPr id="0" name=""/>
        <dsp:cNvSpPr/>
      </dsp:nvSpPr>
      <dsp:spPr>
        <a:xfrm rot="5400000">
          <a:off x="4133711" y="-1017445"/>
          <a:ext cx="498789" cy="76918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 dirty="0"/>
            <a:t>Tests </a:t>
          </a:r>
          <a:r>
            <a:rPr lang="en-US" sz="2000" kern="1200" dirty="0"/>
            <a:t>, corrections et </a:t>
          </a:r>
          <a:r>
            <a:rPr lang="en-US" sz="2000" kern="1200" dirty="0" err="1"/>
            <a:t>optimisations</a:t>
          </a:r>
          <a:r>
            <a:rPr lang="en-US" sz="2000" kern="1200" dirty="0"/>
            <a:t> des performances </a:t>
          </a:r>
          <a:endParaRPr lang="fr-FR" sz="2000" kern="1200" dirty="0"/>
        </a:p>
      </dsp:txBody>
      <dsp:txXfrm rot="-5400000">
        <a:off x="537158" y="2603457"/>
        <a:ext cx="7667548" cy="4500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32BB1-F5BB-4FED-829C-970CC8BAB5EA}" type="datetimeFigureOut">
              <a:rPr lang="fr-FR" smtClean="0"/>
              <a:t>15/01/2026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09D70-65AD-417C-89E8-B04C969F73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1492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MA" dirty="0"/>
              <a:t>Voici notre plan ;p</a:t>
            </a:r>
            <a:r>
              <a:rPr lang="fr-FR" dirty="0" err="1"/>
              <a:t>our</a:t>
            </a:r>
            <a:r>
              <a:rPr lang="fr-FR" dirty="0"/>
              <a:t> structurer notre présentation, nous avons choisi la méthode PDCA (Plan, Do, Check, </a:t>
            </a:r>
            <a:r>
              <a:rPr lang="fr-FR" dirty="0" err="1"/>
              <a:t>Act</a:t>
            </a:r>
            <a:r>
              <a:rPr lang="fr-FR" dirty="0"/>
              <a:t>) qui nous a permis d’organiser clairement notre travail et de suivre une logique d’amélioration continue; </a:t>
            </a:r>
          </a:p>
          <a:p>
            <a:r>
              <a:rPr lang="fr-FR" dirty="0"/>
              <a:t>alors Plan pour la présentation du projet………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70618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69F9C-04D1-3B18-D99B-093EEDEB1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9AC9DF-684A-7A12-0899-9AA3CFB4AE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C9C9D1-B019-E643-E9AB-086919DCBB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E2E32-63AA-7FAA-3D1B-F86AC8371E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3758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7B348-3220-E718-7C7A-4806D1DF5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8FAA28-2882-5502-0BBB-8178898BD0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AA0B45-D89F-36C4-588E-868D7141E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…….On a aussi travaillé en équipe, avec une bonne répartition des tâches, et on faisait des réunions régulièrement pour suivre l’avancement.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B3C57-8E10-55E9-24A7-43A16C2B81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56897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EBA19-E971-471D-75D7-2CCCD141D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2127F0-101A-485C-7568-1103D94695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2BE831-6002-DCD2-5555-0844C9CE07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4642-6214-3672-6010-FA1454FF1E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26974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6CF79-4AB4-8CFB-4C98-BABD97BEE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B61A6E-AC0D-09ED-C209-6141452344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521F70-EA8A-7E03-75C2-1CC02F381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F280B4-B766-D513-F9F3-0BF013E328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86828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MA" dirty="0"/>
              <a:t>Do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1388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fr-MA" dirty="0"/>
              <a:t>Commençant par l’analyse des besoins dont on a les besoins fonctionnels et non fonctionnels; pour les fonctionnalité principales on commence par le système d’</a:t>
            </a:r>
            <a:r>
              <a:rPr lang="fr-FR" dirty="0"/>
              <a:t>Authentification …………….;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23603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38BB9-ED7C-4D10-1478-C1A5058C6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2701AA-2016-C49E-B458-EB13A63C77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BC1B8E-A1F3-48A7-1B5E-9A6F2866A9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n-L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B14D1-23C4-989C-0A1A-8C1F4FAB35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4506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68663-30D8-6FF6-7C0B-34448B1B7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354F60-D80D-A181-FD25-9EB08293FF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EE3594-62FC-E7DF-E7D7-ADB61A0C83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n-L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6434F4-E705-579E-DAB2-A12AA40478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80963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DC82E-2760-B86A-271F-7ED4D9231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23CAF3-FB33-6812-094A-6A0F06BAC2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120D33-0AB1-7BDD-B675-AA2BFE71B0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n-L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CBD874-8395-D71A-EB22-DF46C60092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35991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6893F-CDB3-2D1C-FE37-5EAA5EAA4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B36CC7-EA60-F206-1D12-382978047E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8B2865-233D-CE0C-0313-0EB5A7C17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n-L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B94F01-0505-DF38-7FE1-159115A91A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0686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MA" b="0" dirty="0">
                <a:effectLst/>
                <a:latin typeface="Roboto" panose="02000000000000000000" pitchFamily="2" charset="0"/>
              </a:rPr>
              <a:t>On commence d’abord par la présentation du projet et ses objectifs</a:t>
            </a:r>
            <a:endParaRPr lang="fr-FR" b="0" dirty="0"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3975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5F93C-1B9C-BE67-3711-CB95A6BFB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596AF7-1742-7256-604A-F22CDFCE3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A2C5A2-42B7-1B8D-E88D-B4E9E5551A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n-L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CCF6E-5CA9-5B46-085E-B1470F71AA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03297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34ED0-CE26-E1C2-6706-4FC1043DF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A5752B-1E0C-8CE9-02E8-4909CD39C3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47E659-CC53-0473-0F4A-D61B88EFEE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MA" dirty="0"/>
              <a:t>Dans la phase check : On passe maintenant a l’exécution sur notre site web </a:t>
            </a:r>
            <a:endParaRPr lang="en-L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47F866-63C5-C2C0-6C8C-A7878BB696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21030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MA" dirty="0" err="1"/>
              <a:t>Act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99084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A7F24-62B2-BB53-A8D3-7A98E8CD7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62CF88-CFA4-2888-15B9-6A80DB6190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310793-7AF8-F776-C6D5-95E7E03B06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L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7C867-BAA3-BBC0-3369-32430BB6DC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63593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19D80-0485-1A9E-D59E-019A10F5C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C09B30-D779-C710-453E-3BFEFC5D54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45AB81-4881-FA23-C908-31676D6CE0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L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867CA-BED1-2441-B86E-D5E679E157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1754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Commençant par le contexte et </a:t>
            </a:r>
            <a:r>
              <a:rPr lang="fr-FR" dirty="0" err="1"/>
              <a:t>problematéque</a:t>
            </a:r>
            <a:r>
              <a:rPr lang="fr-FR" dirty="0"/>
              <a:t> 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 Aujourd’hui </a:t>
            </a:r>
            <a:r>
              <a:rPr lang="fr-FR" dirty="0">
                <a:solidFill>
                  <a:prstClr val="black"/>
                </a:solidFill>
              </a:rPr>
              <a:t>de nombreuses salles de sport cherchent à mieux gérer leurs services et à digitaliser l’accès à leurs produits et programmes. Les adhérents veulent consulter les programmes proposés, s’abonner en ligne, et acheter facilement le matériel utilisé en salle.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olidFill>
                  <a:prstClr val="black"/>
                </a:solidFill>
              </a:rPr>
              <a:t>Et pour la problématique….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93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E0D64-C89C-8A90-DBCF-3A3F377F8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3446AC-BFBD-8756-DBBA-3EF6202101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2D725B-7703-6492-59EE-000F11CED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C11D7-A9A1-52F7-7BC5-6409B366D0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866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6C25A-DCF9-DD3B-5386-BD0E233F4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A1DA3C-6220-0EF0-54F3-8C389C8A05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E63423-E624-6B49-B185-5961CC1B89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err="1"/>
              <a:t>Stripe</a:t>
            </a:r>
            <a:r>
              <a:rPr lang="fr-FR" b="1" dirty="0"/>
              <a:t> est une plateforme de paiement en ligne qui permet aux sites web et applications d’accepter des paiements par carte bancaire de manière sécurisée, rapide et simple à intégrer.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89A1C-CC93-8E77-22F2-127C50524D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4106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Pour mieux expliquer notre site </a:t>
            </a:r>
            <a:r>
              <a:rPr lang="fr-FR" dirty="0" err="1"/>
              <a:t>Move&amp;Shop</a:t>
            </a:r>
            <a:r>
              <a:rPr lang="fr-FR" dirty="0"/>
              <a:t>, on a utilisé la méthode QQOQCP.</a:t>
            </a:r>
            <a:br>
              <a:rPr lang="fr-FR" dirty="0"/>
            </a:br>
            <a:r>
              <a:rPr lang="fr-FR" dirty="0"/>
              <a:t>C’est un outil simple qui permet de répondre à six questions de base :</a:t>
            </a:r>
            <a:br>
              <a:rPr lang="fr-FR" dirty="0"/>
            </a:br>
            <a:r>
              <a:rPr lang="fr-FR" dirty="0"/>
              <a:t>Qui ? Quoi ? Où ? Quand ? Comment ? et Pourquoi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223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2E395-14C1-4D4A-1B12-85A5484A9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094729-08DE-9753-C5FC-A94B7BABB2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41F14A-F04E-00C7-6928-8B60DE22A8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MA" dirty="0"/>
              <a:t>Move&amp;Shop est pour les sportifs ……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312367-CFC1-682A-6AF9-6558F6A8D1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0931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A9DE9-333F-BAB3-ECD5-8F308EFAE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7FEBD2-FB85-2DDC-9992-4885BAA166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C4AAEC-0C53-B13C-4831-D8FEFDB861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MA" dirty="0"/>
              <a:t>Quoi? Il s’agit d’un site web </a:t>
            </a:r>
            <a:r>
              <a:rPr lang="fr-MA" dirty="0" err="1"/>
              <a:t>integré</a:t>
            </a:r>
            <a:r>
              <a:rPr lang="fr-MA" dirty="0"/>
              <a:t> qui combine…..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63D79-4120-CAF1-2705-483826843E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0182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DD04D-FCA2-90FA-8C13-41D48AC44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50E73E-EFA4-1F61-9DF0-699A44A88F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9FB35A-C1BA-0430-22D7-83CADF89C3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43F2E-816C-F3ED-E691-BBB97B72F9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48A9F8-9560-9743-AE3D-EC4B3B8AF971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1765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D0A8914-3D06-38F3-74B3-DF105B86D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CB57D-9616-48D0-BE2B-F09542BE9E61}" type="datetimeFigureOut">
              <a:rPr lang="fr-FR" smtClean="0"/>
              <a:t>15/01/2026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F745E52-6143-4407-B718-1C481FBB8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7217CAB-FAF5-644D-18F7-547B041D2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606BB-BB07-4977-8C33-F49A9417D0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3999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942B2C-DB85-3320-12CD-368DD807E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357E0B3-399B-2FC8-AFE2-0599B52C39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7F32474-8216-F153-71DF-7695E3517C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8876468-A1D9-A429-2BA7-9AA133392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40127-C844-47CB-A2AF-197C981FA627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C849558-E7BF-5CFA-1361-E4EE1D55C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D84DC2C-4F2D-5DD6-C6D1-8764C36D2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688E4-00C8-428A-91DE-EE9F30D1578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881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100CFD-CD2A-C61F-A79B-E518728D1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EAD1476-8D6A-E6BB-250A-B8453A3AA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4C88ED-4889-2490-0992-DA187717F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40127-C844-47CB-A2AF-197C981FA627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EC78941-F5EA-C5FF-7F97-1EA721F36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1A71DD9-1FB7-3843-EA13-AB55CE93A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688E4-00C8-428A-91DE-EE9F30D1578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51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E5668DC-11B1-65B7-CA8B-DD339F960E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7FEA91E-457B-8D11-84EA-1F31B61D69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DF205B-3ECE-1941-1B03-ADA4B14A5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40127-C844-47CB-A2AF-197C981FA627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7AB45FA-3A1B-15B7-6A61-07B62BD94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FE37E04-DF7E-0A74-084E-0D7F711D3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688E4-00C8-428A-91DE-EE9F30D1578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849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871B39-EF62-FB9D-733A-F06969ED7C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80A114B-A1D6-19B4-2455-A8B54C7A1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C13A58-B026-BF6B-5F66-109EFF243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40127-C844-47CB-A2AF-197C981FA627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C8F8323-29FD-13EC-AC12-7D0D5C5F0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BBD85E0-E992-B147-B0AE-87446530B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688E4-00C8-428A-91DE-EE9F30D1578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81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F8260A-C63F-F825-065F-7BBF1C986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C032B2-B598-D93E-62EC-2E510DDC9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6865FE2-BEF1-5D0E-6A4C-AEF7DC90F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40127-C844-47CB-A2AF-197C981FA627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09A4781-CB84-06BA-9A48-D2BD8F931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543DBF-04E2-8E1C-46AF-0E1058039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688E4-00C8-428A-91DE-EE9F30D1578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73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4CB0B5-9EAA-46BC-0DFC-88A3F62E6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4A779A9-C0FD-861B-52CB-A29198086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5DA5C6F-8ABC-D3C1-8AFF-3CADA847C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40127-C844-47CB-A2AF-197C981FA627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B81FB64-D922-D673-8659-B04987FFD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31F6C5-F68B-1098-91CE-E1043895F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688E4-00C8-428A-91DE-EE9F30D1578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194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B2130F-C9F6-3E35-5614-73423C750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05F970-ECB4-44FB-C3A5-7611485220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1532D2E-6255-046E-1304-C0955E3CD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8F7CD84-B818-6719-D7FC-228ADF56D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40127-C844-47CB-A2AF-197C981FA627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5097FB3-9B3B-64DE-AF7B-28F87A47D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5936A40-93FB-5DB0-87DD-58188C751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688E4-00C8-428A-91DE-EE9F30D1578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591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94BB7E-99E8-B4E6-AABA-739A4FB65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2737FBE-D358-DEFD-5217-27880DC4D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9C2A1B2-D617-50AF-D84D-AC7105FB9F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E7AA579-6490-7CF6-6DC9-5C950C6718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7EE58E5-D923-15D0-E973-E17CA7F541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6A8E183-87C1-9C2E-231D-DFDD9E7EB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40127-C844-47CB-A2AF-197C981FA627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8A9F6F-B6CD-3CE1-80DF-9F7DAB733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94E6C50-BA3D-5C2B-F7B9-0287B909F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688E4-00C8-428A-91DE-EE9F30D1578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607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02A75D-3F2E-E672-53EC-6E030238C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07D7B72-3C69-D86C-0FF9-78E900AEC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40127-C844-47CB-A2AF-197C981FA627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A1C9CBF-67F2-BE67-EFC0-B89A43138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A7AC218-208B-CF04-A917-7B0678E4F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688E4-00C8-428A-91DE-EE9F30D1578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92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47A9D9C-73AF-9854-198B-EB737C82D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40127-C844-47CB-A2AF-197C981FA627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EE472BC-6DBE-9A0A-026E-C9ED9F498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A28DD7F-E3F1-62F4-DB95-1E9F4FA57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688E4-00C8-428A-91DE-EE9F30D1578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442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44902A-9701-2187-9309-DD66242A0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00469D-22DD-3C01-3ECF-6955E0C6D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657DBCE-62D4-04CA-086A-6FAD476B29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5E0BADB-4D78-BF1D-671F-D8B6B934B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40127-C844-47CB-A2AF-197C981FA627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2C8663E-50BA-43A6-A612-9554F456B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86BB603-9795-07F8-46AF-6C824D80D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688E4-00C8-428A-91DE-EE9F30D1578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56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7BFFB67-C0C1-FEEC-5190-12858A43B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BBB714-C2AE-889C-623C-860B2B4EE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45882AB-C1C9-2DEA-8BD9-AFB2F164D8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CB57D-9616-48D0-BE2B-F09542BE9E61}" type="datetimeFigureOut">
              <a:rPr lang="fr-FR" smtClean="0"/>
              <a:t>15/01/2026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269D29-B054-3649-2932-944B9B42FA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E4EDB6-3920-3529-F29B-B746C47A5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606BB-BB07-4977-8C33-F49A9417D0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3779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2FAD0F3-0775-0258-CC69-4306D817F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EB5E229-07AB-92B9-0F2A-BBE7F0FF6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FBCB1F4-0C77-292D-601C-571D76188D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40127-C844-47CB-A2AF-197C981FA627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CE7AA4-65ED-AEC5-325E-8354531985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3848E7E-FB16-6AFF-7C9C-DDB08554E2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688E4-00C8-428A-91DE-EE9F30D1578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708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22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22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22.svg"/><Relationship Id="rId18" Type="http://schemas.microsoft.com/office/2007/relationships/diagramDrawing" Target="../diagrams/drawing1.xml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diagramColors" Target="../diagrams/colors1.xml"/><Relationship Id="rId2" Type="http://schemas.openxmlformats.org/officeDocument/2006/relationships/notesSlide" Target="../notesSlides/notesSlide11.xml"/><Relationship Id="rId16" Type="http://schemas.openxmlformats.org/officeDocument/2006/relationships/diagramQuickStyle" Target="../diagrams/quickStyl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diagramLayout" Target="../diagrams/layout1.xml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diagramData" Target="../diagrams/data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22.svg"/><Relationship Id="rId18" Type="http://schemas.microsoft.com/office/2007/relationships/diagramDrawing" Target="../diagrams/drawing2.xml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diagramColors" Target="../diagrams/colors2.xml"/><Relationship Id="rId2" Type="http://schemas.openxmlformats.org/officeDocument/2006/relationships/notesSlide" Target="../notesSlides/notesSlide12.xml"/><Relationship Id="rId16" Type="http://schemas.openxmlformats.org/officeDocument/2006/relationships/diagramQuickStyle" Target="../diagrams/quickStyl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diagramLayout" Target="../diagrams/layout2.xml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diagramData" Target="../diagrams/data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22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11" Type="http://schemas.openxmlformats.org/officeDocument/2006/relationships/image" Target="../media/image23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27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11" Type="http://schemas.openxmlformats.org/officeDocument/2006/relationships/image" Target="../media/image25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11" Type="http://schemas.openxmlformats.org/officeDocument/2006/relationships/image" Target="../media/image28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11" Type="http://schemas.openxmlformats.org/officeDocument/2006/relationships/image" Target="../media/image30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33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11" Type="http://schemas.openxmlformats.org/officeDocument/2006/relationships/image" Target="../media/image32.jpe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svg"/><Relationship Id="rId11" Type="http://schemas.openxmlformats.org/officeDocument/2006/relationships/image" Target="../media/image9.png"/><Relationship Id="rId5" Type="http://schemas.openxmlformats.org/officeDocument/2006/relationships/image" Target="../media/image34.png"/><Relationship Id="rId10" Type="http://schemas.openxmlformats.org/officeDocument/2006/relationships/image" Target="../media/image14.svg"/><Relationship Id="rId4" Type="http://schemas.openxmlformats.org/officeDocument/2006/relationships/image" Target="../media/image12.svg"/><Relationship Id="rId9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11" Type="http://schemas.openxmlformats.org/officeDocument/2006/relationships/image" Target="../media/image36.png"/><Relationship Id="rId5" Type="http://schemas.openxmlformats.org/officeDocument/2006/relationships/image" Target="../media/image11.png"/><Relationship Id="rId10" Type="http://schemas.openxmlformats.org/officeDocument/2006/relationships/image" Target="../media/image14.svg"/><Relationship Id="rId4" Type="http://schemas.openxmlformats.org/officeDocument/2006/relationships/image" Target="../media/image10.svg"/><Relationship Id="rId9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42.png"/><Relationship Id="rId18" Type="http://schemas.openxmlformats.org/officeDocument/2006/relationships/image" Target="../media/image18.svg"/><Relationship Id="rId3" Type="http://schemas.openxmlformats.org/officeDocument/2006/relationships/image" Target="../media/image38.png"/><Relationship Id="rId7" Type="http://schemas.openxmlformats.org/officeDocument/2006/relationships/image" Target="../media/image15.png"/><Relationship Id="rId12" Type="http://schemas.openxmlformats.org/officeDocument/2006/relationships/image" Target="../media/image14.sv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11" Type="http://schemas.openxmlformats.org/officeDocument/2006/relationships/image" Target="../media/image13.png"/><Relationship Id="rId5" Type="http://schemas.openxmlformats.org/officeDocument/2006/relationships/image" Target="../media/image11.png"/><Relationship Id="rId15" Type="http://schemas.openxmlformats.org/officeDocument/2006/relationships/image" Target="../media/image9.png"/><Relationship Id="rId10" Type="http://schemas.openxmlformats.org/officeDocument/2006/relationships/image" Target="../media/image41.svg"/><Relationship Id="rId4" Type="http://schemas.openxmlformats.org/officeDocument/2006/relationships/image" Target="../media/image39.svg"/><Relationship Id="rId9" Type="http://schemas.openxmlformats.org/officeDocument/2006/relationships/image" Target="../media/image40.png"/><Relationship Id="rId14" Type="http://schemas.openxmlformats.org/officeDocument/2006/relationships/image" Target="../media/image43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42.png"/><Relationship Id="rId18" Type="http://schemas.openxmlformats.org/officeDocument/2006/relationships/image" Target="../media/image10.svg"/><Relationship Id="rId3" Type="http://schemas.openxmlformats.org/officeDocument/2006/relationships/image" Target="../media/image38.png"/><Relationship Id="rId21" Type="http://schemas.openxmlformats.org/officeDocument/2006/relationships/hyperlink" Target="https://www.chartjs.org/" TargetMode="External"/><Relationship Id="rId7" Type="http://schemas.openxmlformats.org/officeDocument/2006/relationships/image" Target="../media/image15.png"/><Relationship Id="rId12" Type="http://schemas.openxmlformats.org/officeDocument/2006/relationships/image" Target="../media/image14.svg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8.svg"/><Relationship Id="rId20" Type="http://schemas.openxmlformats.org/officeDocument/2006/relationships/hyperlink" Target="https://tailwindcss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11" Type="http://schemas.openxmlformats.org/officeDocument/2006/relationships/image" Target="../media/image13.png"/><Relationship Id="rId5" Type="http://schemas.openxmlformats.org/officeDocument/2006/relationships/image" Target="../media/image11.png"/><Relationship Id="rId15" Type="http://schemas.openxmlformats.org/officeDocument/2006/relationships/image" Target="../media/image17.png"/><Relationship Id="rId10" Type="http://schemas.openxmlformats.org/officeDocument/2006/relationships/image" Target="../media/image41.svg"/><Relationship Id="rId19" Type="http://schemas.openxmlformats.org/officeDocument/2006/relationships/hyperlink" Target="https://developer.mozilla.org/" TargetMode="External"/><Relationship Id="rId4" Type="http://schemas.openxmlformats.org/officeDocument/2006/relationships/image" Target="../media/image39.svg"/><Relationship Id="rId9" Type="http://schemas.openxmlformats.org/officeDocument/2006/relationships/image" Target="../media/image40.png"/><Relationship Id="rId14" Type="http://schemas.openxmlformats.org/officeDocument/2006/relationships/image" Target="../media/image43.svg"/><Relationship Id="rId22" Type="http://schemas.openxmlformats.org/officeDocument/2006/relationships/hyperlink" Target="https://ghibliapi.vercel.app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8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22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t="14601" b="3189"/>
          <a:stretch/>
        </p:blipFill>
        <p:spPr>
          <a:xfrm>
            <a:off x="37598" y="859973"/>
            <a:ext cx="12116804" cy="56388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1706D84-687B-485D-A889-199CE4E2A8C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" t="3489" r="48409" b="87794"/>
          <a:stretch/>
        </p:blipFill>
        <p:spPr bwMode="auto">
          <a:xfrm>
            <a:off x="1385504" y="261259"/>
            <a:ext cx="9420992" cy="11974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07554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8672D-BD54-0247-26AE-5DF9EE2BA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ZoneTexte 92">
            <a:extLst>
              <a:ext uri="{FF2B5EF4-FFF2-40B4-BE49-F238E27FC236}">
                <a16:creationId xmlns:a16="http://schemas.microsoft.com/office/drawing/2014/main" id="{801D63A0-632F-56B5-979A-003FEAC116B5}"/>
              </a:ext>
            </a:extLst>
          </p:cNvPr>
          <p:cNvSpPr txBox="1"/>
          <p:nvPr/>
        </p:nvSpPr>
        <p:spPr>
          <a:xfrm>
            <a:off x="1195335" y="119265"/>
            <a:ext cx="1084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QQOQCP</a:t>
            </a:r>
          </a:p>
        </p:txBody>
      </p:sp>
      <p:pic>
        <p:nvPicPr>
          <p:cNvPr id="20" name="Graphic 147">
            <a:extLst>
              <a:ext uri="{FF2B5EF4-FFF2-40B4-BE49-F238E27FC236}">
                <a16:creationId xmlns:a16="http://schemas.microsoft.com/office/drawing/2014/main" id="{0AC261AA-3D43-BE2E-4BD6-269C23900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540000">
            <a:off x="3732557" y="668261"/>
            <a:ext cx="5770055" cy="207833"/>
          </a:xfrm>
          <a:prstGeom prst="rect">
            <a:avLst/>
          </a:prstGeom>
        </p:spPr>
      </p:pic>
      <p:sp>
        <p:nvSpPr>
          <p:cNvPr id="21" name="Freeform 46">
            <a:extLst>
              <a:ext uri="{FF2B5EF4-FFF2-40B4-BE49-F238E27FC236}">
                <a16:creationId xmlns:a16="http://schemas.microsoft.com/office/drawing/2014/main" id="{B13B7031-27C4-02A7-872B-D90A06C7800D}"/>
              </a:ext>
            </a:extLst>
          </p:cNvPr>
          <p:cNvSpPr/>
          <p:nvPr/>
        </p:nvSpPr>
        <p:spPr>
          <a:xfrm rot="10800000">
            <a:off x="-420261" y="-9318194"/>
            <a:ext cx="1359604" cy="20627788"/>
          </a:xfrm>
          <a:custGeom>
            <a:avLst/>
            <a:gdLst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7" fmla="*/ 0 w 1359568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9604" h="20627788">
                <a:moveTo>
                  <a:pt x="36" y="20627788"/>
                </a:moveTo>
                <a:lnTo>
                  <a:pt x="36" y="11151257"/>
                </a:lnTo>
                <a:cubicBezTo>
                  <a:pt x="-1812" y="10732246"/>
                  <a:pt x="562432" y="10818204"/>
                  <a:pt x="567694" y="10313894"/>
                </a:cubicBezTo>
                <a:cubicBezTo>
                  <a:pt x="572956" y="9809584"/>
                  <a:pt x="-5226" y="9888718"/>
                  <a:pt x="36" y="9476531"/>
                </a:cubicBezTo>
                <a:lnTo>
                  <a:pt x="36" y="0"/>
                </a:lnTo>
                <a:lnTo>
                  <a:pt x="1359604" y="0"/>
                </a:lnTo>
                <a:lnTo>
                  <a:pt x="1359604" y="20627788"/>
                </a:lnTo>
                <a:lnTo>
                  <a:pt x="36" y="206277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Graphic 33" descr="Lightbulb">
            <a:extLst>
              <a:ext uri="{FF2B5EF4-FFF2-40B4-BE49-F238E27FC236}">
                <a16:creationId xmlns:a16="http://schemas.microsoft.com/office/drawing/2014/main" id="{1953CA3F-3ED1-2897-EC8E-23D2306753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606" y="5517569"/>
            <a:ext cx="618834" cy="618834"/>
          </a:xfrm>
          <a:prstGeom prst="rect">
            <a:avLst/>
          </a:prstGeom>
        </p:spPr>
      </p:pic>
      <p:pic>
        <p:nvPicPr>
          <p:cNvPr id="25" name="Graphique 24" descr="Enseignant avec un remplissage uni">
            <a:extLst>
              <a:ext uri="{FF2B5EF4-FFF2-40B4-BE49-F238E27FC236}">
                <a16:creationId xmlns:a16="http://schemas.microsoft.com/office/drawing/2014/main" id="{C6CB7B08-7EFE-30ED-6956-78E10AA3265D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3212" y="2281744"/>
            <a:ext cx="618836" cy="618836"/>
          </a:xfrm>
          <a:prstGeom prst="rect">
            <a:avLst/>
          </a:prstGeom>
        </p:spPr>
      </p:pic>
      <p:sp>
        <p:nvSpPr>
          <p:cNvPr id="27" name="Oval 32">
            <a:extLst>
              <a:ext uri="{FF2B5EF4-FFF2-40B4-BE49-F238E27FC236}">
                <a16:creationId xmlns:a16="http://schemas.microsoft.com/office/drawing/2014/main" id="{ACB79B98-0A9C-7379-5B8B-E20A5FEC6E6A}"/>
              </a:ext>
            </a:extLst>
          </p:cNvPr>
          <p:cNvSpPr>
            <a:spLocks noChangeAspect="1"/>
          </p:cNvSpPr>
          <p:nvPr/>
        </p:nvSpPr>
        <p:spPr>
          <a:xfrm>
            <a:off x="471918" y="567765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8565C0FA-A86B-1FEF-8B0B-2EF316163AAB}"/>
              </a:ext>
            </a:extLst>
          </p:cNvPr>
          <p:cNvGrpSpPr/>
          <p:nvPr/>
        </p:nvGrpSpPr>
        <p:grpSpPr>
          <a:xfrm>
            <a:off x="-1826440" y="2177162"/>
            <a:ext cx="828000" cy="828000"/>
            <a:chOff x="-1826440" y="2177162"/>
            <a:chExt cx="828000" cy="82800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CBA864E-39E4-D161-AE7F-5287C0E85A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826440" y="2177162"/>
              <a:ext cx="828000" cy="82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4" name="Graphique 33" descr="Enseignant avec un remplissage uni">
              <a:extLst>
                <a:ext uri="{FF2B5EF4-FFF2-40B4-BE49-F238E27FC236}">
                  <a16:creationId xmlns:a16="http://schemas.microsoft.com/office/drawing/2014/main" id="{36589FC3-AB5E-79B1-DEC7-E82C15C3D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721858" y="2281744"/>
              <a:ext cx="618836" cy="618836"/>
            </a:xfrm>
            <a:prstGeom prst="rect">
              <a:avLst/>
            </a:prstGeom>
          </p:spPr>
        </p:pic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20667200-8873-C4C0-5208-97BA044BC0A0}"/>
              </a:ext>
            </a:extLst>
          </p:cNvPr>
          <p:cNvGrpSpPr/>
          <p:nvPr/>
        </p:nvGrpSpPr>
        <p:grpSpPr>
          <a:xfrm>
            <a:off x="-1826440" y="5395957"/>
            <a:ext cx="828000" cy="828000"/>
            <a:chOff x="-1826440" y="5395957"/>
            <a:chExt cx="828000" cy="828000"/>
          </a:xfrm>
        </p:grpSpPr>
        <p:sp>
          <p:nvSpPr>
            <p:cNvPr id="36" name="Oval 38">
              <a:extLst>
                <a:ext uri="{FF2B5EF4-FFF2-40B4-BE49-F238E27FC236}">
                  <a16:creationId xmlns:a16="http://schemas.microsoft.com/office/drawing/2014/main" id="{DE1361CC-195A-D400-7814-43D564375D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826440" y="5395957"/>
              <a:ext cx="828000" cy="82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7" name="Graphic 33" descr="Lightbulb">
              <a:extLst>
                <a:ext uri="{FF2B5EF4-FFF2-40B4-BE49-F238E27FC236}">
                  <a16:creationId xmlns:a16="http://schemas.microsoft.com/office/drawing/2014/main" id="{60D94E22-F1ED-09F4-66A3-036F42AEB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721857" y="5500540"/>
              <a:ext cx="618834" cy="618834"/>
            </a:xfrm>
            <a:prstGeom prst="rect">
              <a:avLst/>
            </a:prstGeom>
          </p:spPr>
        </p:pic>
      </p:grpSp>
      <p:pic>
        <p:nvPicPr>
          <p:cNvPr id="23" name="Graphique 22" descr="Porte-bloc avec un remplissage uni">
            <a:extLst>
              <a:ext uri="{FF2B5EF4-FFF2-40B4-BE49-F238E27FC236}">
                <a16:creationId xmlns:a16="http://schemas.microsoft.com/office/drawing/2014/main" id="{45ED7C0D-DCB8-12BB-88AB-7173F2C53F48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6500" y="672348"/>
            <a:ext cx="618835" cy="618835"/>
          </a:xfrm>
          <a:prstGeom prst="rect">
            <a:avLst/>
          </a:prstGeom>
        </p:spPr>
      </p:pic>
      <p:sp>
        <p:nvSpPr>
          <p:cNvPr id="10" name="Oval 44">
            <a:extLst>
              <a:ext uri="{FF2B5EF4-FFF2-40B4-BE49-F238E27FC236}">
                <a16:creationId xmlns:a16="http://schemas.microsoft.com/office/drawing/2014/main" id="{BCBD0EC9-5C45-811E-760B-987D258B8B5C}"/>
              </a:ext>
            </a:extLst>
          </p:cNvPr>
          <p:cNvSpPr>
            <a:spLocks noChangeAspect="1"/>
          </p:cNvSpPr>
          <p:nvPr/>
        </p:nvSpPr>
        <p:spPr>
          <a:xfrm>
            <a:off x="233294" y="3908172"/>
            <a:ext cx="498672" cy="505219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TextBox 39">
            <a:extLst>
              <a:ext uri="{FF2B5EF4-FFF2-40B4-BE49-F238E27FC236}">
                <a16:creationId xmlns:a16="http://schemas.microsoft.com/office/drawing/2014/main" id="{E43E6A78-3EC2-755D-9BE3-0F5DD5706E2A}"/>
              </a:ext>
            </a:extLst>
          </p:cNvPr>
          <p:cNvSpPr txBox="1"/>
          <p:nvPr/>
        </p:nvSpPr>
        <p:spPr>
          <a:xfrm>
            <a:off x="4557286" y="4478345"/>
            <a:ext cx="4519275" cy="123110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Providing  insights and recommendations based on LCA and Eco-design results to guide material selection for car hoods, aiming to reduce emissions, and support the transition towards a net-zero emissions automotive sector. </a:t>
            </a:r>
            <a:endParaRPr kumimoji="0" lang="en-US" sz="1333" b="0" i="0" u="none" strike="noStrike" kern="0" cap="none" spc="9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1">
            <a:extLst>
              <a:ext uri="{FF2B5EF4-FFF2-40B4-BE49-F238E27FC236}">
                <a16:creationId xmlns:a16="http://schemas.microsoft.com/office/drawing/2014/main" id="{D8EA2ED9-DF34-D46E-86A2-AE09FA7426CB}"/>
              </a:ext>
            </a:extLst>
          </p:cNvPr>
          <p:cNvGrpSpPr/>
          <p:nvPr/>
        </p:nvGrpSpPr>
        <p:grpSpPr>
          <a:xfrm>
            <a:off x="8695608" y="1827779"/>
            <a:ext cx="2491667" cy="3902232"/>
            <a:chOff x="6779983" y="3252548"/>
            <a:chExt cx="3737500" cy="5853348"/>
          </a:xfrm>
        </p:grpSpPr>
        <p:sp>
          <p:nvSpPr>
            <p:cNvPr id="8" name="Freeform 76">
              <a:extLst>
                <a:ext uri="{FF2B5EF4-FFF2-40B4-BE49-F238E27FC236}">
                  <a16:creationId xmlns:a16="http://schemas.microsoft.com/office/drawing/2014/main" id="{11B988B5-551F-77A4-89DF-32BE08EBB076}"/>
                </a:ext>
              </a:extLst>
            </p:cNvPr>
            <p:cNvSpPr/>
            <p:nvPr/>
          </p:nvSpPr>
          <p:spPr>
            <a:xfrm>
              <a:off x="6779983" y="3361306"/>
              <a:ext cx="1451381" cy="174436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0"/>
                <a:gd name="f7" fmla="val 159"/>
                <a:gd name="f8" fmla="val 134"/>
                <a:gd name="f9" fmla="val 55"/>
                <a:gd name="f10" fmla="val 136"/>
                <a:gd name="f11" fmla="val 145"/>
                <a:gd name="f12" fmla="val 52"/>
                <a:gd name="f13" fmla="val 43"/>
                <a:gd name="f14" fmla="val 147"/>
                <a:gd name="f15" fmla="val 34"/>
                <a:gd name="f16" fmla="val 25"/>
                <a:gd name="f17" fmla="val 20"/>
                <a:gd name="f18" fmla="val 127"/>
                <a:gd name="f19" fmla="val 23"/>
                <a:gd name="f20" fmla="val 125"/>
                <a:gd name="f21" fmla="val 124"/>
                <a:gd name="f22" fmla="val 21"/>
                <a:gd name="f23" fmla="val 118"/>
                <a:gd name="f24" fmla="val 95"/>
                <a:gd name="f25" fmla="val 8"/>
                <a:gd name="f26" fmla="val 74"/>
                <a:gd name="f27" fmla="val 56"/>
                <a:gd name="f28" fmla="val 36"/>
                <a:gd name="f29" fmla="val 66"/>
                <a:gd name="f30" fmla="val 2"/>
                <a:gd name="f31" fmla="val 103"/>
                <a:gd name="f32" fmla="val 101"/>
                <a:gd name="f33" fmla="val 128"/>
                <a:gd name="f34" fmla="val 113"/>
                <a:gd name="f35" fmla="val 106"/>
                <a:gd name="f36" fmla="val 131"/>
                <a:gd name="f37" fmla="val 91"/>
                <a:gd name="f38" fmla="val 88"/>
                <a:gd name="f39" fmla="val 138"/>
                <a:gd name="f40" fmla="val 85"/>
                <a:gd name="f41" fmla="val 142"/>
                <a:gd name="f42" fmla="val 83"/>
                <a:gd name="f43" fmla="+- 0 0 -90"/>
                <a:gd name="f44" fmla="*/ f3 1 150"/>
                <a:gd name="f45" fmla="*/ f4 1 159"/>
                <a:gd name="f46" fmla="val f5"/>
                <a:gd name="f47" fmla="val f6"/>
                <a:gd name="f48" fmla="val f7"/>
                <a:gd name="f49" fmla="*/ f43 f0 1"/>
                <a:gd name="f50" fmla="+- f48 0 f46"/>
                <a:gd name="f51" fmla="+- f47 0 f46"/>
                <a:gd name="f52" fmla="*/ f49 1 f2"/>
                <a:gd name="f53" fmla="*/ f51 1 150"/>
                <a:gd name="f54" fmla="*/ f50 1 159"/>
                <a:gd name="f55" fmla="*/ 134 f51 1"/>
                <a:gd name="f56" fmla="*/ 55 f50 1"/>
                <a:gd name="f57" fmla="*/ 136 f51 1"/>
                <a:gd name="f58" fmla="*/ 147 f51 1"/>
                <a:gd name="f59" fmla="*/ 34 f50 1"/>
                <a:gd name="f60" fmla="*/ 127 f51 1"/>
                <a:gd name="f61" fmla="*/ 23 f50 1"/>
                <a:gd name="f62" fmla="*/ 125 f51 1"/>
                <a:gd name="f63" fmla="*/ 124 f51 1"/>
                <a:gd name="f64" fmla="*/ 21 f50 1"/>
                <a:gd name="f65" fmla="*/ 118 f51 1"/>
                <a:gd name="f66" fmla="*/ 0 f50 1"/>
                <a:gd name="f67" fmla="*/ 56 f51 1"/>
                <a:gd name="f68" fmla="*/ 36 f50 1"/>
                <a:gd name="f69" fmla="*/ 0 f51 1"/>
                <a:gd name="f70" fmla="*/ 147 f50 1"/>
                <a:gd name="f71" fmla="*/ 95 f51 1"/>
                <a:gd name="f72" fmla="*/ 159 f50 1"/>
                <a:gd name="f73" fmla="*/ 131 f51 1"/>
                <a:gd name="f74" fmla="*/ 91 f50 1"/>
                <a:gd name="f75" fmla="*/ 142 f51 1"/>
                <a:gd name="f76" fmla="*/ 83 f50 1"/>
                <a:gd name="f77" fmla="+- f52 0 f1"/>
                <a:gd name="f78" fmla="*/ f55 1 150"/>
                <a:gd name="f79" fmla="*/ f56 1 159"/>
                <a:gd name="f80" fmla="*/ f57 1 150"/>
                <a:gd name="f81" fmla="*/ f58 1 150"/>
                <a:gd name="f82" fmla="*/ f59 1 159"/>
                <a:gd name="f83" fmla="*/ f60 1 150"/>
                <a:gd name="f84" fmla="*/ f61 1 159"/>
                <a:gd name="f85" fmla="*/ f62 1 150"/>
                <a:gd name="f86" fmla="*/ f63 1 150"/>
                <a:gd name="f87" fmla="*/ f64 1 159"/>
                <a:gd name="f88" fmla="*/ f65 1 150"/>
                <a:gd name="f89" fmla="*/ f66 1 159"/>
                <a:gd name="f90" fmla="*/ f67 1 150"/>
                <a:gd name="f91" fmla="*/ f68 1 159"/>
                <a:gd name="f92" fmla="*/ f69 1 150"/>
                <a:gd name="f93" fmla="*/ f70 1 159"/>
                <a:gd name="f94" fmla="*/ f71 1 150"/>
                <a:gd name="f95" fmla="*/ f72 1 159"/>
                <a:gd name="f96" fmla="*/ f73 1 150"/>
                <a:gd name="f97" fmla="*/ f74 1 159"/>
                <a:gd name="f98" fmla="*/ f75 1 150"/>
                <a:gd name="f99" fmla="*/ f76 1 159"/>
                <a:gd name="f100" fmla="*/ 0 1 f53"/>
                <a:gd name="f101" fmla="*/ f47 1 f53"/>
                <a:gd name="f102" fmla="*/ 0 1 f54"/>
                <a:gd name="f103" fmla="*/ f48 1 f54"/>
                <a:gd name="f104" fmla="*/ f78 1 f53"/>
                <a:gd name="f105" fmla="*/ f79 1 f54"/>
                <a:gd name="f106" fmla="*/ f80 1 f53"/>
                <a:gd name="f107" fmla="*/ f81 1 f53"/>
                <a:gd name="f108" fmla="*/ f82 1 f54"/>
                <a:gd name="f109" fmla="*/ f83 1 f53"/>
                <a:gd name="f110" fmla="*/ f84 1 f54"/>
                <a:gd name="f111" fmla="*/ f85 1 f53"/>
                <a:gd name="f112" fmla="*/ f86 1 f53"/>
                <a:gd name="f113" fmla="*/ f87 1 f54"/>
                <a:gd name="f114" fmla="*/ f88 1 f53"/>
                <a:gd name="f115" fmla="*/ f89 1 f54"/>
                <a:gd name="f116" fmla="*/ f90 1 f53"/>
                <a:gd name="f117" fmla="*/ f91 1 f54"/>
                <a:gd name="f118" fmla="*/ f92 1 f53"/>
                <a:gd name="f119" fmla="*/ f93 1 f54"/>
                <a:gd name="f120" fmla="*/ f94 1 f53"/>
                <a:gd name="f121" fmla="*/ f95 1 f54"/>
                <a:gd name="f122" fmla="*/ f96 1 f53"/>
                <a:gd name="f123" fmla="*/ f97 1 f54"/>
                <a:gd name="f124" fmla="*/ f98 1 f53"/>
                <a:gd name="f125" fmla="*/ f99 1 f54"/>
                <a:gd name="f126" fmla="*/ f100 f44 1"/>
                <a:gd name="f127" fmla="*/ f101 f44 1"/>
                <a:gd name="f128" fmla="*/ f103 f45 1"/>
                <a:gd name="f129" fmla="*/ f102 f45 1"/>
                <a:gd name="f130" fmla="*/ f104 f44 1"/>
                <a:gd name="f131" fmla="*/ f105 f45 1"/>
                <a:gd name="f132" fmla="*/ f106 f44 1"/>
                <a:gd name="f133" fmla="*/ f107 f44 1"/>
                <a:gd name="f134" fmla="*/ f108 f45 1"/>
                <a:gd name="f135" fmla="*/ f109 f44 1"/>
                <a:gd name="f136" fmla="*/ f110 f45 1"/>
                <a:gd name="f137" fmla="*/ f111 f44 1"/>
                <a:gd name="f138" fmla="*/ f112 f44 1"/>
                <a:gd name="f139" fmla="*/ f113 f45 1"/>
                <a:gd name="f140" fmla="*/ f114 f44 1"/>
                <a:gd name="f141" fmla="*/ f115 f45 1"/>
                <a:gd name="f142" fmla="*/ f116 f44 1"/>
                <a:gd name="f143" fmla="*/ f117 f45 1"/>
                <a:gd name="f144" fmla="*/ f118 f44 1"/>
                <a:gd name="f145" fmla="*/ f119 f45 1"/>
                <a:gd name="f146" fmla="*/ f120 f44 1"/>
                <a:gd name="f147" fmla="*/ f121 f45 1"/>
                <a:gd name="f148" fmla="*/ f122 f44 1"/>
                <a:gd name="f149" fmla="*/ f123 f45 1"/>
                <a:gd name="f150" fmla="*/ f124 f44 1"/>
                <a:gd name="f151" fmla="*/ f125 f4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77">
                  <a:pos x="f130" y="f131"/>
                </a:cxn>
                <a:cxn ang="f77">
                  <a:pos x="f132" y="f131"/>
                </a:cxn>
                <a:cxn ang="f77">
                  <a:pos x="f133" y="f134"/>
                </a:cxn>
                <a:cxn ang="f77">
                  <a:pos x="f135" y="f136"/>
                </a:cxn>
                <a:cxn ang="f77">
                  <a:pos x="f137" y="f136"/>
                </a:cxn>
                <a:cxn ang="f77">
                  <a:pos x="f138" y="f139"/>
                </a:cxn>
                <a:cxn ang="f77">
                  <a:pos x="f140" y="f141"/>
                </a:cxn>
                <a:cxn ang="f77">
                  <a:pos x="f142" y="f143"/>
                </a:cxn>
                <a:cxn ang="f77">
                  <a:pos x="f144" y="f145"/>
                </a:cxn>
                <a:cxn ang="f77">
                  <a:pos x="f146" y="f147"/>
                </a:cxn>
                <a:cxn ang="f77">
                  <a:pos x="f148" y="f149"/>
                </a:cxn>
                <a:cxn ang="f77">
                  <a:pos x="f150" y="f151"/>
                </a:cxn>
                <a:cxn ang="f77">
                  <a:pos x="f130" y="f131"/>
                </a:cxn>
              </a:cxnLst>
              <a:rect l="f126" t="f129" r="f127" b="f128"/>
              <a:pathLst>
                <a:path w="150" h="159">
                  <a:moveTo>
                    <a:pt x="f8" y="f9"/>
                  </a:moveTo>
                  <a:cubicBezTo>
                    <a:pt x="f10" y="f9"/>
                    <a:pt x="f10" y="f9"/>
                    <a:pt x="f10" y="f9"/>
                  </a:cubicBezTo>
                  <a:cubicBezTo>
                    <a:pt x="f11" y="f12"/>
                    <a:pt x="f6" y="f13"/>
                    <a:pt x="f14" y="f15"/>
                  </a:cubicBezTo>
                  <a:cubicBezTo>
                    <a:pt x="f11" y="f16"/>
                    <a:pt x="f10" y="f17"/>
                    <a:pt x="f18" y="f19"/>
                  </a:cubicBezTo>
                  <a:cubicBezTo>
                    <a:pt x="f20" y="f19"/>
                    <a:pt x="f20" y="f19"/>
                    <a:pt x="f20" y="f19"/>
                  </a:cubicBezTo>
                  <a:cubicBezTo>
                    <a:pt x="f21" y="f22"/>
                    <a:pt x="f21" y="f22"/>
                    <a:pt x="f21" y="f22"/>
                  </a:cubicBezTo>
                  <a:cubicBezTo>
                    <a:pt x="f23" y="f5"/>
                    <a:pt x="f23" y="f5"/>
                    <a:pt x="f23" y="f5"/>
                  </a:cubicBezTo>
                  <a:cubicBezTo>
                    <a:pt x="f24" y="f25"/>
                    <a:pt x="f26" y="f17"/>
                    <a:pt x="f27" y="f28"/>
                  </a:cubicBezTo>
                  <a:cubicBezTo>
                    <a:pt x="f22" y="f29"/>
                    <a:pt x="f30" y="f31"/>
                    <a:pt x="f5" y="f14"/>
                  </a:cubicBezTo>
                  <a:cubicBezTo>
                    <a:pt x="f24" y="f7"/>
                    <a:pt x="f24" y="f7"/>
                    <a:pt x="f24" y="f7"/>
                  </a:cubicBezTo>
                  <a:cubicBezTo>
                    <a:pt x="f32" y="f33"/>
                    <a:pt x="f34" y="f35"/>
                    <a:pt x="f36" y="f37"/>
                  </a:cubicBezTo>
                  <a:cubicBezTo>
                    <a:pt x="f8" y="f38"/>
                    <a:pt x="f39" y="f40"/>
                    <a:pt x="f41" y="f42"/>
                  </a:cubicBezTo>
                  <a:lnTo>
                    <a:pt x="f8" y="f9"/>
                  </a:lnTo>
                  <a:close/>
                </a:path>
              </a:pathLst>
            </a:custGeom>
            <a:solidFill>
              <a:schemeClr val="accent2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id-ID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Freeform 77">
              <a:extLst>
                <a:ext uri="{FF2B5EF4-FFF2-40B4-BE49-F238E27FC236}">
                  <a16:creationId xmlns:a16="http://schemas.microsoft.com/office/drawing/2014/main" id="{742EB027-751B-2AB1-7B66-245BC6A6D8A1}"/>
                </a:ext>
              </a:extLst>
            </p:cNvPr>
            <p:cNvSpPr/>
            <p:nvPr/>
          </p:nvSpPr>
          <p:spPr>
            <a:xfrm>
              <a:off x="7960638" y="3252548"/>
              <a:ext cx="1782266" cy="99800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84"/>
                <a:gd name="f7" fmla="val 91"/>
                <a:gd name="f8" fmla="val 6"/>
                <a:gd name="f9" fmla="val 29"/>
                <a:gd name="f10" fmla="val 16"/>
                <a:gd name="f11" fmla="val 27"/>
                <a:gd name="f12" fmla="val 26"/>
                <a:gd name="f13" fmla="val 33"/>
                <a:gd name="f14" fmla="val 43"/>
                <a:gd name="f15" fmla="val 32"/>
                <a:gd name="f16" fmla="val 53"/>
                <a:gd name="f17" fmla="val 64"/>
                <a:gd name="f18" fmla="val 17"/>
                <a:gd name="f19" fmla="val 68"/>
                <a:gd name="f20" fmla="val 23"/>
                <a:gd name="f21" fmla="val 38"/>
                <a:gd name="f22" fmla="val 82"/>
                <a:gd name="f23" fmla="val 55"/>
                <a:gd name="f24" fmla="val 78"/>
                <a:gd name="f25" fmla="val 75"/>
                <a:gd name="f26" fmla="val 94"/>
                <a:gd name="f27" fmla="val 110"/>
                <a:gd name="f28" fmla="val 124"/>
                <a:gd name="f29" fmla="val 89"/>
                <a:gd name="f30" fmla="val 143"/>
                <a:gd name="f31" fmla="val 69"/>
                <a:gd name="f32" fmla="val 145"/>
                <a:gd name="f33" fmla="val 70"/>
                <a:gd name="f34" fmla="val 148"/>
                <a:gd name="f35" fmla="val 73"/>
                <a:gd name="f36" fmla="val 152"/>
                <a:gd name="f37" fmla="val 157"/>
                <a:gd name="f38" fmla="val 161"/>
                <a:gd name="f39" fmla="val 165"/>
                <a:gd name="f40" fmla="val 168"/>
                <a:gd name="f41" fmla="val 171"/>
                <a:gd name="f42" fmla="val 67"/>
                <a:gd name="f43" fmla="val 173"/>
                <a:gd name="f44" fmla="val 62"/>
                <a:gd name="f45" fmla="val 58"/>
                <a:gd name="f46" fmla="val 54"/>
                <a:gd name="f47" fmla="val 49"/>
                <a:gd name="f48" fmla="val 46"/>
                <a:gd name="f49" fmla="val 166"/>
                <a:gd name="f50" fmla="val 45"/>
                <a:gd name="f51" fmla="val 153"/>
                <a:gd name="f52" fmla="val 9"/>
                <a:gd name="f53" fmla="val 115"/>
                <a:gd name="f54" fmla="val 21"/>
                <a:gd name="f55" fmla="val 3"/>
                <a:gd name="f56" fmla="+- 0 0 -90"/>
                <a:gd name="f57" fmla="*/ f3 1 184"/>
                <a:gd name="f58" fmla="*/ f4 1 91"/>
                <a:gd name="f59" fmla="val f5"/>
                <a:gd name="f60" fmla="val f6"/>
                <a:gd name="f61" fmla="val f7"/>
                <a:gd name="f62" fmla="*/ f56 f0 1"/>
                <a:gd name="f63" fmla="+- f61 0 f59"/>
                <a:gd name="f64" fmla="+- f60 0 f59"/>
                <a:gd name="f65" fmla="*/ f62 1 f2"/>
                <a:gd name="f66" fmla="*/ f64 1 184"/>
                <a:gd name="f67" fmla="*/ f63 1 91"/>
                <a:gd name="f68" fmla="*/ 6 f64 1"/>
                <a:gd name="f69" fmla="*/ 29 f63 1"/>
                <a:gd name="f70" fmla="*/ 29 f64 1"/>
                <a:gd name="f71" fmla="*/ 43 f63 1"/>
                <a:gd name="f72" fmla="*/ 17 f64 1"/>
                <a:gd name="f73" fmla="*/ 68 f63 1"/>
                <a:gd name="f74" fmla="*/ 23 f64 1"/>
                <a:gd name="f75" fmla="*/ 91 f63 1"/>
                <a:gd name="f76" fmla="*/ 75 f64 1"/>
                <a:gd name="f77" fmla="*/ 78 f63 1"/>
                <a:gd name="f78" fmla="*/ 124 f64 1"/>
                <a:gd name="f79" fmla="*/ 89 f63 1"/>
                <a:gd name="f80" fmla="*/ 143 f64 1"/>
                <a:gd name="f81" fmla="*/ 69 f63 1"/>
                <a:gd name="f82" fmla="*/ 145 f64 1"/>
                <a:gd name="f83" fmla="*/ 70 f63 1"/>
                <a:gd name="f84" fmla="*/ 157 f64 1"/>
                <a:gd name="f85" fmla="*/ 75 f63 1"/>
                <a:gd name="f86" fmla="*/ 168 f64 1"/>
                <a:gd name="f87" fmla="*/ 173 f64 1"/>
                <a:gd name="f88" fmla="*/ 58 f63 1"/>
                <a:gd name="f89" fmla="*/ 46 f63 1"/>
                <a:gd name="f90" fmla="*/ 166 f64 1"/>
                <a:gd name="f91" fmla="*/ 45 f63 1"/>
                <a:gd name="f92" fmla="*/ 184 f64 1"/>
                <a:gd name="f93" fmla="*/ 26 f63 1"/>
                <a:gd name="f94" fmla="*/ 70 f64 1"/>
                <a:gd name="f95" fmla="*/ 0 f63 1"/>
                <a:gd name="f96" fmla="*/ 0 f64 1"/>
                <a:gd name="f97" fmla="*/ 9 f63 1"/>
                <a:gd name="f98" fmla="+- f65 0 f1"/>
                <a:gd name="f99" fmla="*/ f68 1 184"/>
                <a:gd name="f100" fmla="*/ f69 1 91"/>
                <a:gd name="f101" fmla="*/ f70 1 184"/>
                <a:gd name="f102" fmla="*/ f71 1 91"/>
                <a:gd name="f103" fmla="*/ f72 1 184"/>
                <a:gd name="f104" fmla="*/ f73 1 91"/>
                <a:gd name="f105" fmla="*/ f74 1 184"/>
                <a:gd name="f106" fmla="*/ f75 1 91"/>
                <a:gd name="f107" fmla="*/ f76 1 184"/>
                <a:gd name="f108" fmla="*/ f77 1 91"/>
                <a:gd name="f109" fmla="*/ f78 1 184"/>
                <a:gd name="f110" fmla="*/ f79 1 91"/>
                <a:gd name="f111" fmla="*/ f80 1 184"/>
                <a:gd name="f112" fmla="*/ f81 1 91"/>
                <a:gd name="f113" fmla="*/ f82 1 184"/>
                <a:gd name="f114" fmla="*/ f83 1 91"/>
                <a:gd name="f115" fmla="*/ f84 1 184"/>
                <a:gd name="f116" fmla="*/ f85 1 91"/>
                <a:gd name="f117" fmla="*/ f86 1 184"/>
                <a:gd name="f118" fmla="*/ f87 1 184"/>
                <a:gd name="f119" fmla="*/ f88 1 91"/>
                <a:gd name="f120" fmla="*/ f89 1 91"/>
                <a:gd name="f121" fmla="*/ f90 1 184"/>
                <a:gd name="f122" fmla="*/ f91 1 91"/>
                <a:gd name="f123" fmla="*/ f92 1 184"/>
                <a:gd name="f124" fmla="*/ f93 1 91"/>
                <a:gd name="f125" fmla="*/ f94 1 184"/>
                <a:gd name="f126" fmla="*/ f95 1 91"/>
                <a:gd name="f127" fmla="*/ f96 1 184"/>
                <a:gd name="f128" fmla="*/ f97 1 91"/>
                <a:gd name="f129" fmla="*/ 0 1 f66"/>
                <a:gd name="f130" fmla="*/ f60 1 f66"/>
                <a:gd name="f131" fmla="*/ 0 1 f67"/>
                <a:gd name="f132" fmla="*/ f61 1 f67"/>
                <a:gd name="f133" fmla="*/ f99 1 f66"/>
                <a:gd name="f134" fmla="*/ f100 1 f67"/>
                <a:gd name="f135" fmla="*/ f101 1 f66"/>
                <a:gd name="f136" fmla="*/ f102 1 f67"/>
                <a:gd name="f137" fmla="*/ f103 1 f66"/>
                <a:gd name="f138" fmla="*/ f104 1 f67"/>
                <a:gd name="f139" fmla="*/ f105 1 f66"/>
                <a:gd name="f140" fmla="*/ f106 1 f67"/>
                <a:gd name="f141" fmla="*/ f107 1 f66"/>
                <a:gd name="f142" fmla="*/ f108 1 f67"/>
                <a:gd name="f143" fmla="*/ f109 1 f66"/>
                <a:gd name="f144" fmla="*/ f110 1 f67"/>
                <a:gd name="f145" fmla="*/ f111 1 f66"/>
                <a:gd name="f146" fmla="*/ f112 1 f67"/>
                <a:gd name="f147" fmla="*/ f113 1 f66"/>
                <a:gd name="f148" fmla="*/ f114 1 f67"/>
                <a:gd name="f149" fmla="*/ f115 1 f66"/>
                <a:gd name="f150" fmla="*/ f116 1 f67"/>
                <a:gd name="f151" fmla="*/ f117 1 f66"/>
                <a:gd name="f152" fmla="*/ f118 1 f66"/>
                <a:gd name="f153" fmla="*/ f119 1 f67"/>
                <a:gd name="f154" fmla="*/ f120 1 f67"/>
                <a:gd name="f155" fmla="*/ f121 1 f66"/>
                <a:gd name="f156" fmla="*/ f122 1 f67"/>
                <a:gd name="f157" fmla="*/ f123 1 f66"/>
                <a:gd name="f158" fmla="*/ f124 1 f67"/>
                <a:gd name="f159" fmla="*/ f125 1 f66"/>
                <a:gd name="f160" fmla="*/ f126 1 f67"/>
                <a:gd name="f161" fmla="*/ f127 1 f66"/>
                <a:gd name="f162" fmla="*/ f128 1 f67"/>
                <a:gd name="f163" fmla="*/ f129 f57 1"/>
                <a:gd name="f164" fmla="*/ f130 f57 1"/>
                <a:gd name="f165" fmla="*/ f132 f58 1"/>
                <a:gd name="f166" fmla="*/ f131 f58 1"/>
                <a:gd name="f167" fmla="*/ f133 f57 1"/>
                <a:gd name="f168" fmla="*/ f134 f58 1"/>
                <a:gd name="f169" fmla="*/ f135 f57 1"/>
                <a:gd name="f170" fmla="*/ f136 f58 1"/>
                <a:gd name="f171" fmla="*/ f137 f57 1"/>
                <a:gd name="f172" fmla="*/ f138 f58 1"/>
                <a:gd name="f173" fmla="*/ f139 f57 1"/>
                <a:gd name="f174" fmla="*/ f140 f58 1"/>
                <a:gd name="f175" fmla="*/ f141 f57 1"/>
                <a:gd name="f176" fmla="*/ f142 f58 1"/>
                <a:gd name="f177" fmla="*/ f143 f57 1"/>
                <a:gd name="f178" fmla="*/ f144 f58 1"/>
                <a:gd name="f179" fmla="*/ f145 f57 1"/>
                <a:gd name="f180" fmla="*/ f146 f58 1"/>
                <a:gd name="f181" fmla="*/ f147 f57 1"/>
                <a:gd name="f182" fmla="*/ f148 f58 1"/>
                <a:gd name="f183" fmla="*/ f149 f57 1"/>
                <a:gd name="f184" fmla="*/ f150 f58 1"/>
                <a:gd name="f185" fmla="*/ f151 f57 1"/>
                <a:gd name="f186" fmla="*/ f152 f57 1"/>
                <a:gd name="f187" fmla="*/ f153 f58 1"/>
                <a:gd name="f188" fmla="*/ f154 f58 1"/>
                <a:gd name="f189" fmla="*/ f155 f57 1"/>
                <a:gd name="f190" fmla="*/ f156 f58 1"/>
                <a:gd name="f191" fmla="*/ f157 f57 1"/>
                <a:gd name="f192" fmla="*/ f158 f58 1"/>
                <a:gd name="f193" fmla="*/ f159 f57 1"/>
                <a:gd name="f194" fmla="*/ f160 f58 1"/>
                <a:gd name="f195" fmla="*/ f161 f57 1"/>
                <a:gd name="f196" fmla="*/ f162 f5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98">
                  <a:pos x="f167" y="f168"/>
                </a:cxn>
                <a:cxn ang="f98">
                  <a:pos x="f169" y="f170"/>
                </a:cxn>
                <a:cxn ang="f98">
                  <a:pos x="f171" y="f172"/>
                </a:cxn>
                <a:cxn ang="f98">
                  <a:pos x="f173" y="f174"/>
                </a:cxn>
                <a:cxn ang="f98">
                  <a:pos x="f175" y="f176"/>
                </a:cxn>
                <a:cxn ang="f98">
                  <a:pos x="f177" y="f178"/>
                </a:cxn>
                <a:cxn ang="f98">
                  <a:pos x="f179" y="f180"/>
                </a:cxn>
                <a:cxn ang="f98">
                  <a:pos x="f181" y="f182"/>
                </a:cxn>
                <a:cxn ang="f98">
                  <a:pos x="f183" y="f184"/>
                </a:cxn>
                <a:cxn ang="f98">
                  <a:pos x="f185" y="f182"/>
                </a:cxn>
                <a:cxn ang="f98">
                  <a:pos x="f186" y="f187"/>
                </a:cxn>
                <a:cxn ang="f98">
                  <a:pos x="f185" y="f188"/>
                </a:cxn>
                <a:cxn ang="f98">
                  <a:pos x="f189" y="f190"/>
                </a:cxn>
                <a:cxn ang="f98">
                  <a:pos x="f185" y="f170"/>
                </a:cxn>
                <a:cxn ang="f98">
                  <a:pos x="f191" y="f192"/>
                </a:cxn>
                <a:cxn ang="f98">
                  <a:pos x="f193" y="f194"/>
                </a:cxn>
                <a:cxn ang="f98">
                  <a:pos x="f195" y="f196"/>
                </a:cxn>
                <a:cxn ang="f98">
                  <a:pos x="f167" y="f168"/>
                </a:cxn>
              </a:cxnLst>
              <a:rect l="f163" t="f166" r="f164" b="f165"/>
              <a:pathLst>
                <a:path w="184" h="91">
                  <a:moveTo>
                    <a:pt x="f8" y="f9"/>
                  </a:moveTo>
                  <a:cubicBezTo>
                    <a:pt x="f10" y="f11"/>
                    <a:pt x="f12" y="f13"/>
                    <a:pt x="f9" y="f14"/>
                  </a:cubicBezTo>
                  <a:cubicBezTo>
                    <a:pt x="f15" y="f16"/>
                    <a:pt x="f11" y="f17"/>
                    <a:pt x="f18" y="f19"/>
                  </a:cubicBezTo>
                  <a:cubicBezTo>
                    <a:pt x="f20" y="f7"/>
                    <a:pt x="f20" y="f7"/>
                    <a:pt x="f20" y="f7"/>
                  </a:cubicBezTo>
                  <a:cubicBezTo>
                    <a:pt x="f21" y="f22"/>
                    <a:pt x="f23" y="f24"/>
                    <a:pt x="f25" y="f24"/>
                  </a:cubicBezTo>
                  <a:cubicBezTo>
                    <a:pt x="f26" y="f24"/>
                    <a:pt x="f27" y="f22"/>
                    <a:pt x="f28" y="f29"/>
                  </a:cubicBezTo>
                  <a:cubicBezTo>
                    <a:pt x="f30" y="f31"/>
                    <a:pt x="f30" y="f31"/>
                    <a:pt x="f30" y="f31"/>
                  </a:cubicBezTo>
                  <a:cubicBezTo>
                    <a:pt x="f32" y="f33"/>
                    <a:pt x="f32" y="f33"/>
                    <a:pt x="f32" y="f33"/>
                  </a:cubicBezTo>
                  <a:cubicBezTo>
                    <a:pt x="f34" y="f35"/>
                    <a:pt x="f36" y="f25"/>
                    <a:pt x="f37" y="f25"/>
                  </a:cubicBezTo>
                  <a:cubicBezTo>
                    <a:pt x="f38" y="f25"/>
                    <a:pt x="f39" y="f35"/>
                    <a:pt x="f40" y="f33"/>
                  </a:cubicBezTo>
                  <a:cubicBezTo>
                    <a:pt x="f41" y="f42"/>
                    <a:pt x="f43" y="f44"/>
                    <a:pt x="f43" y="f45"/>
                  </a:cubicBezTo>
                  <a:cubicBezTo>
                    <a:pt x="f43" y="f46"/>
                    <a:pt x="f41" y="f47"/>
                    <a:pt x="f40" y="f48"/>
                  </a:cubicBezTo>
                  <a:cubicBezTo>
                    <a:pt x="f49" y="f50"/>
                    <a:pt x="f49" y="f50"/>
                    <a:pt x="f49" y="f50"/>
                  </a:cubicBezTo>
                  <a:cubicBezTo>
                    <a:pt x="f40" y="f14"/>
                    <a:pt x="f40" y="f14"/>
                    <a:pt x="f40" y="f14"/>
                  </a:cubicBezTo>
                  <a:cubicBezTo>
                    <a:pt x="f6" y="f12"/>
                    <a:pt x="f6" y="f12"/>
                    <a:pt x="f6" y="f12"/>
                  </a:cubicBezTo>
                  <a:cubicBezTo>
                    <a:pt x="f51" y="f52"/>
                    <a:pt x="f53" y="f5"/>
                    <a:pt x="f33" y="f5"/>
                  </a:cubicBezTo>
                  <a:cubicBezTo>
                    <a:pt x="f50" y="f5"/>
                    <a:pt x="f54" y="f55"/>
                    <a:pt x="f5" y="f52"/>
                  </a:cubicBezTo>
                  <a:lnTo>
                    <a:pt x="f8" y="f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id-ID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Freeform 78">
              <a:extLst>
                <a:ext uri="{FF2B5EF4-FFF2-40B4-BE49-F238E27FC236}">
                  <a16:creationId xmlns:a16="http://schemas.microsoft.com/office/drawing/2014/main" id="{011138AA-A68C-46D3-135E-AB6127EF72D8}"/>
                </a:ext>
              </a:extLst>
            </p:cNvPr>
            <p:cNvSpPr/>
            <p:nvPr/>
          </p:nvSpPr>
          <p:spPr>
            <a:xfrm>
              <a:off x="9190186" y="3559631"/>
              <a:ext cx="1327297" cy="196188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37"/>
                <a:gd name="f7" fmla="val 179"/>
                <a:gd name="f8" fmla="val 45"/>
                <a:gd name="f9" fmla="val 17"/>
                <a:gd name="f10" fmla="val 48"/>
                <a:gd name="f11" fmla="val 21"/>
                <a:gd name="f12" fmla="val 50"/>
                <a:gd name="f13" fmla="val 25"/>
                <a:gd name="f14" fmla="val 30"/>
                <a:gd name="f15" fmla="val 35"/>
                <a:gd name="f16" fmla="val 41"/>
                <a:gd name="f17" fmla="val 44"/>
                <a:gd name="f18" fmla="val 40"/>
                <a:gd name="f19" fmla="val 49"/>
                <a:gd name="f20" fmla="val 51"/>
                <a:gd name="f21" fmla="val 20"/>
                <a:gd name="f22" fmla="val 16"/>
                <a:gd name="f23" fmla="val 46"/>
                <a:gd name="f24" fmla="val 63"/>
                <a:gd name="f25" fmla="val 5"/>
                <a:gd name="f26" fmla="val 66"/>
                <a:gd name="f27" fmla="val 9"/>
                <a:gd name="f28" fmla="val 68"/>
                <a:gd name="f29" fmla="val 13"/>
                <a:gd name="f30" fmla="val 72"/>
                <a:gd name="f31" fmla="val 29"/>
                <a:gd name="f32" fmla="val 86"/>
                <a:gd name="f33" fmla="val 37"/>
                <a:gd name="f34" fmla="val 103"/>
                <a:gd name="f35" fmla="val 123"/>
                <a:gd name="f36" fmla="val 132"/>
                <a:gd name="f37" fmla="val 139"/>
                <a:gd name="f38" fmla="val 32"/>
                <a:gd name="f39" fmla="val 146"/>
                <a:gd name="f40" fmla="val 61"/>
                <a:gd name="f41" fmla="val 155"/>
                <a:gd name="f42" fmla="val 60"/>
                <a:gd name="f43" fmla="val 157"/>
                <a:gd name="f44" fmla="val 59"/>
                <a:gd name="f45" fmla="val 161"/>
                <a:gd name="f46" fmla="val 166"/>
                <a:gd name="f47" fmla="val 62"/>
                <a:gd name="f48" fmla="val 170"/>
                <a:gd name="f49" fmla="val 64"/>
                <a:gd name="f50" fmla="val 174"/>
                <a:gd name="f51" fmla="val 67"/>
                <a:gd name="f52" fmla="val 176"/>
                <a:gd name="f53" fmla="val 178"/>
                <a:gd name="f54" fmla="val 76"/>
                <a:gd name="f55" fmla="val 80"/>
                <a:gd name="f56" fmla="val 84"/>
                <a:gd name="f57" fmla="val 88"/>
                <a:gd name="f58" fmla="val 91"/>
                <a:gd name="f59" fmla="val 171"/>
                <a:gd name="f60" fmla="val 92"/>
                <a:gd name="f61" fmla="val 167"/>
                <a:gd name="f62" fmla="val 93"/>
                <a:gd name="f63" fmla="val 165"/>
                <a:gd name="f64" fmla="val 95"/>
                <a:gd name="f65" fmla="val 127"/>
                <a:gd name="f66" fmla="val 175"/>
                <a:gd name="f67" fmla="val 134"/>
                <a:gd name="f68" fmla="val 159"/>
                <a:gd name="f69" fmla="val 143"/>
                <a:gd name="f70" fmla="val 126"/>
                <a:gd name="f71" fmla="val 85"/>
                <a:gd name="f72" fmla="val 120"/>
                <a:gd name="f73" fmla="val 18"/>
                <a:gd name="f74" fmla="val 77"/>
                <a:gd name="f75" fmla="val 12"/>
                <a:gd name="f76" fmla="val 69"/>
                <a:gd name="f77" fmla="val 6"/>
                <a:gd name="f78" fmla="+- 0 0 -90"/>
                <a:gd name="f79" fmla="*/ f3 1 137"/>
                <a:gd name="f80" fmla="*/ f4 1 179"/>
                <a:gd name="f81" fmla="val f5"/>
                <a:gd name="f82" fmla="val f6"/>
                <a:gd name="f83" fmla="val f7"/>
                <a:gd name="f84" fmla="*/ f78 f0 1"/>
                <a:gd name="f85" fmla="+- f83 0 f81"/>
                <a:gd name="f86" fmla="+- f82 0 f81"/>
                <a:gd name="f87" fmla="*/ f84 1 f2"/>
                <a:gd name="f88" fmla="*/ f86 1 137"/>
                <a:gd name="f89" fmla="*/ f85 1 179"/>
                <a:gd name="f90" fmla="*/ 45 f86 1"/>
                <a:gd name="f91" fmla="*/ 17 f85 1"/>
                <a:gd name="f92" fmla="*/ 50 f86 1"/>
                <a:gd name="f93" fmla="*/ 30 f85 1"/>
                <a:gd name="f94" fmla="*/ 44 f86 1"/>
                <a:gd name="f95" fmla="*/ 45 f85 1"/>
                <a:gd name="f96" fmla="*/ 30 f86 1"/>
                <a:gd name="f97" fmla="*/ 51 f85 1"/>
                <a:gd name="f98" fmla="*/ 16 f86 1"/>
                <a:gd name="f99" fmla="*/ 46 f85 1"/>
                <a:gd name="f100" fmla="*/ 0 f86 1"/>
                <a:gd name="f101" fmla="*/ 63 f85 1"/>
                <a:gd name="f102" fmla="*/ 13 f86 1"/>
                <a:gd name="f103" fmla="*/ 72 f85 1"/>
                <a:gd name="f104" fmla="*/ 37 f86 1"/>
                <a:gd name="f105" fmla="*/ 123 f85 1"/>
                <a:gd name="f106" fmla="*/ 32 f86 1"/>
                <a:gd name="f107" fmla="*/ 146 f85 1"/>
                <a:gd name="f108" fmla="*/ 61 f86 1"/>
                <a:gd name="f109" fmla="*/ 155 f85 1"/>
                <a:gd name="f110" fmla="*/ 60 f86 1"/>
                <a:gd name="f111" fmla="*/ 157 f85 1"/>
                <a:gd name="f112" fmla="*/ 62 f86 1"/>
                <a:gd name="f113" fmla="*/ 170 f85 1"/>
                <a:gd name="f114" fmla="*/ 72 f86 1"/>
                <a:gd name="f115" fmla="*/ 178 f85 1"/>
                <a:gd name="f116" fmla="*/ 84 f86 1"/>
                <a:gd name="f117" fmla="*/ 176 f85 1"/>
                <a:gd name="f118" fmla="*/ 92 f86 1"/>
                <a:gd name="f119" fmla="*/ 167 f85 1"/>
                <a:gd name="f120" fmla="*/ 93 f86 1"/>
                <a:gd name="f121" fmla="*/ 165 f85 1"/>
                <a:gd name="f122" fmla="*/ 95 f86 1"/>
                <a:gd name="f123" fmla="*/ 127 f86 1"/>
                <a:gd name="f124" fmla="*/ 175 f85 1"/>
                <a:gd name="f125" fmla="*/ 137 f86 1"/>
                <a:gd name="f126" fmla="*/ 126 f85 1"/>
                <a:gd name="f127" fmla="*/ 85 f86 1"/>
                <a:gd name="f128" fmla="*/ 18 f85 1"/>
                <a:gd name="f129" fmla="*/ 0 f85 1"/>
                <a:gd name="f130" fmla="+- f87 0 f1"/>
                <a:gd name="f131" fmla="*/ f90 1 137"/>
                <a:gd name="f132" fmla="*/ f91 1 179"/>
                <a:gd name="f133" fmla="*/ f92 1 137"/>
                <a:gd name="f134" fmla="*/ f93 1 179"/>
                <a:gd name="f135" fmla="*/ f94 1 137"/>
                <a:gd name="f136" fmla="*/ f95 1 179"/>
                <a:gd name="f137" fmla="*/ f96 1 137"/>
                <a:gd name="f138" fmla="*/ f97 1 179"/>
                <a:gd name="f139" fmla="*/ f98 1 137"/>
                <a:gd name="f140" fmla="*/ f99 1 179"/>
                <a:gd name="f141" fmla="*/ f100 1 137"/>
                <a:gd name="f142" fmla="*/ f101 1 179"/>
                <a:gd name="f143" fmla="*/ f102 1 137"/>
                <a:gd name="f144" fmla="*/ f103 1 179"/>
                <a:gd name="f145" fmla="*/ f104 1 137"/>
                <a:gd name="f146" fmla="*/ f105 1 179"/>
                <a:gd name="f147" fmla="*/ f106 1 137"/>
                <a:gd name="f148" fmla="*/ f107 1 179"/>
                <a:gd name="f149" fmla="*/ f108 1 137"/>
                <a:gd name="f150" fmla="*/ f109 1 179"/>
                <a:gd name="f151" fmla="*/ f110 1 137"/>
                <a:gd name="f152" fmla="*/ f111 1 179"/>
                <a:gd name="f153" fmla="*/ f112 1 137"/>
                <a:gd name="f154" fmla="*/ f113 1 179"/>
                <a:gd name="f155" fmla="*/ f114 1 137"/>
                <a:gd name="f156" fmla="*/ f115 1 179"/>
                <a:gd name="f157" fmla="*/ f116 1 137"/>
                <a:gd name="f158" fmla="*/ f117 1 179"/>
                <a:gd name="f159" fmla="*/ f118 1 137"/>
                <a:gd name="f160" fmla="*/ f119 1 179"/>
                <a:gd name="f161" fmla="*/ f120 1 137"/>
                <a:gd name="f162" fmla="*/ f121 1 179"/>
                <a:gd name="f163" fmla="*/ f122 1 137"/>
                <a:gd name="f164" fmla="*/ f123 1 137"/>
                <a:gd name="f165" fmla="*/ f124 1 179"/>
                <a:gd name="f166" fmla="*/ f125 1 137"/>
                <a:gd name="f167" fmla="*/ f126 1 179"/>
                <a:gd name="f168" fmla="*/ f127 1 137"/>
                <a:gd name="f169" fmla="*/ f128 1 179"/>
                <a:gd name="f170" fmla="*/ f129 1 179"/>
                <a:gd name="f171" fmla="*/ 0 1 f88"/>
                <a:gd name="f172" fmla="*/ f82 1 f88"/>
                <a:gd name="f173" fmla="*/ 0 1 f89"/>
                <a:gd name="f174" fmla="*/ f83 1 f89"/>
                <a:gd name="f175" fmla="*/ f131 1 f88"/>
                <a:gd name="f176" fmla="*/ f132 1 f89"/>
                <a:gd name="f177" fmla="*/ f133 1 f88"/>
                <a:gd name="f178" fmla="*/ f134 1 f89"/>
                <a:gd name="f179" fmla="*/ f135 1 f88"/>
                <a:gd name="f180" fmla="*/ f136 1 f89"/>
                <a:gd name="f181" fmla="*/ f137 1 f88"/>
                <a:gd name="f182" fmla="*/ f138 1 f89"/>
                <a:gd name="f183" fmla="*/ f139 1 f88"/>
                <a:gd name="f184" fmla="*/ f140 1 f89"/>
                <a:gd name="f185" fmla="*/ f141 1 f88"/>
                <a:gd name="f186" fmla="*/ f142 1 f89"/>
                <a:gd name="f187" fmla="*/ f143 1 f88"/>
                <a:gd name="f188" fmla="*/ f144 1 f89"/>
                <a:gd name="f189" fmla="*/ f145 1 f88"/>
                <a:gd name="f190" fmla="*/ f146 1 f89"/>
                <a:gd name="f191" fmla="*/ f147 1 f88"/>
                <a:gd name="f192" fmla="*/ f148 1 f89"/>
                <a:gd name="f193" fmla="*/ f149 1 f88"/>
                <a:gd name="f194" fmla="*/ f150 1 f89"/>
                <a:gd name="f195" fmla="*/ f151 1 f88"/>
                <a:gd name="f196" fmla="*/ f152 1 f89"/>
                <a:gd name="f197" fmla="*/ f153 1 f88"/>
                <a:gd name="f198" fmla="*/ f154 1 f89"/>
                <a:gd name="f199" fmla="*/ f155 1 f88"/>
                <a:gd name="f200" fmla="*/ f156 1 f89"/>
                <a:gd name="f201" fmla="*/ f157 1 f88"/>
                <a:gd name="f202" fmla="*/ f158 1 f89"/>
                <a:gd name="f203" fmla="*/ f159 1 f88"/>
                <a:gd name="f204" fmla="*/ f160 1 f89"/>
                <a:gd name="f205" fmla="*/ f161 1 f88"/>
                <a:gd name="f206" fmla="*/ f162 1 f89"/>
                <a:gd name="f207" fmla="*/ f163 1 f88"/>
                <a:gd name="f208" fmla="*/ f164 1 f88"/>
                <a:gd name="f209" fmla="*/ f165 1 f89"/>
                <a:gd name="f210" fmla="*/ f166 1 f88"/>
                <a:gd name="f211" fmla="*/ f167 1 f89"/>
                <a:gd name="f212" fmla="*/ f168 1 f88"/>
                <a:gd name="f213" fmla="*/ f169 1 f89"/>
                <a:gd name="f214" fmla="*/ f170 1 f89"/>
                <a:gd name="f215" fmla="*/ f171 f79 1"/>
                <a:gd name="f216" fmla="*/ f172 f79 1"/>
                <a:gd name="f217" fmla="*/ f174 f80 1"/>
                <a:gd name="f218" fmla="*/ f173 f80 1"/>
                <a:gd name="f219" fmla="*/ f175 f79 1"/>
                <a:gd name="f220" fmla="*/ f176 f80 1"/>
                <a:gd name="f221" fmla="*/ f177 f79 1"/>
                <a:gd name="f222" fmla="*/ f178 f80 1"/>
                <a:gd name="f223" fmla="*/ f179 f79 1"/>
                <a:gd name="f224" fmla="*/ f180 f80 1"/>
                <a:gd name="f225" fmla="*/ f181 f79 1"/>
                <a:gd name="f226" fmla="*/ f182 f80 1"/>
                <a:gd name="f227" fmla="*/ f183 f79 1"/>
                <a:gd name="f228" fmla="*/ f184 f80 1"/>
                <a:gd name="f229" fmla="*/ f185 f79 1"/>
                <a:gd name="f230" fmla="*/ f186 f80 1"/>
                <a:gd name="f231" fmla="*/ f187 f79 1"/>
                <a:gd name="f232" fmla="*/ f188 f80 1"/>
                <a:gd name="f233" fmla="*/ f189 f79 1"/>
                <a:gd name="f234" fmla="*/ f190 f80 1"/>
                <a:gd name="f235" fmla="*/ f191 f79 1"/>
                <a:gd name="f236" fmla="*/ f192 f80 1"/>
                <a:gd name="f237" fmla="*/ f193 f79 1"/>
                <a:gd name="f238" fmla="*/ f194 f80 1"/>
                <a:gd name="f239" fmla="*/ f195 f79 1"/>
                <a:gd name="f240" fmla="*/ f196 f80 1"/>
                <a:gd name="f241" fmla="*/ f197 f79 1"/>
                <a:gd name="f242" fmla="*/ f198 f80 1"/>
                <a:gd name="f243" fmla="*/ f199 f79 1"/>
                <a:gd name="f244" fmla="*/ f200 f80 1"/>
                <a:gd name="f245" fmla="*/ f201 f79 1"/>
                <a:gd name="f246" fmla="*/ f202 f80 1"/>
                <a:gd name="f247" fmla="*/ f203 f79 1"/>
                <a:gd name="f248" fmla="*/ f204 f80 1"/>
                <a:gd name="f249" fmla="*/ f205 f79 1"/>
                <a:gd name="f250" fmla="*/ f206 f80 1"/>
                <a:gd name="f251" fmla="*/ f207 f79 1"/>
                <a:gd name="f252" fmla="*/ f208 f79 1"/>
                <a:gd name="f253" fmla="*/ f209 f80 1"/>
                <a:gd name="f254" fmla="*/ f210 f79 1"/>
                <a:gd name="f255" fmla="*/ f211 f80 1"/>
                <a:gd name="f256" fmla="*/ f212 f79 1"/>
                <a:gd name="f257" fmla="*/ f213 f80 1"/>
                <a:gd name="f258" fmla="*/ f214 f8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30">
                  <a:pos x="f219" y="f220"/>
                </a:cxn>
                <a:cxn ang="f130">
                  <a:pos x="f221" y="f222"/>
                </a:cxn>
                <a:cxn ang="f130">
                  <a:pos x="f223" y="f224"/>
                </a:cxn>
                <a:cxn ang="f130">
                  <a:pos x="f225" y="f226"/>
                </a:cxn>
                <a:cxn ang="f130">
                  <a:pos x="f227" y="f228"/>
                </a:cxn>
                <a:cxn ang="f130">
                  <a:pos x="f229" y="f230"/>
                </a:cxn>
                <a:cxn ang="f130">
                  <a:pos x="f231" y="f232"/>
                </a:cxn>
                <a:cxn ang="f130">
                  <a:pos x="f233" y="f234"/>
                </a:cxn>
                <a:cxn ang="f130">
                  <a:pos x="f235" y="f236"/>
                </a:cxn>
                <a:cxn ang="f130">
                  <a:pos x="f237" y="f238"/>
                </a:cxn>
                <a:cxn ang="f130">
                  <a:pos x="f239" y="f240"/>
                </a:cxn>
                <a:cxn ang="f130">
                  <a:pos x="f241" y="f242"/>
                </a:cxn>
                <a:cxn ang="f130">
                  <a:pos x="f243" y="f244"/>
                </a:cxn>
                <a:cxn ang="f130">
                  <a:pos x="f245" y="f246"/>
                </a:cxn>
                <a:cxn ang="f130">
                  <a:pos x="f247" y="f248"/>
                </a:cxn>
                <a:cxn ang="f130">
                  <a:pos x="f249" y="f250"/>
                </a:cxn>
                <a:cxn ang="f130">
                  <a:pos x="f251" y="f250"/>
                </a:cxn>
                <a:cxn ang="f130">
                  <a:pos x="f252" y="f253"/>
                </a:cxn>
                <a:cxn ang="f130">
                  <a:pos x="f254" y="f255"/>
                </a:cxn>
                <a:cxn ang="f130">
                  <a:pos x="f256" y="f257"/>
                </a:cxn>
                <a:cxn ang="f130">
                  <a:pos x="f237" y="f258"/>
                </a:cxn>
                <a:cxn ang="f130">
                  <a:pos x="f219" y="f220"/>
                </a:cxn>
              </a:cxnLst>
              <a:rect l="f215" t="f218" r="f216" b="f217"/>
              <a:pathLst>
                <a:path w="137" h="179">
                  <a:moveTo>
                    <a:pt x="f8" y="f9"/>
                  </a:moveTo>
                  <a:cubicBezTo>
                    <a:pt x="f10" y="f11"/>
                    <a:pt x="f12" y="f13"/>
                    <a:pt x="f12" y="f14"/>
                  </a:cubicBezTo>
                  <a:cubicBezTo>
                    <a:pt x="f12" y="f15"/>
                    <a:pt x="f10" y="f16"/>
                    <a:pt x="f17" y="f8"/>
                  </a:cubicBezTo>
                  <a:cubicBezTo>
                    <a:pt x="f18" y="f19"/>
                    <a:pt x="f15" y="f20"/>
                    <a:pt x="f14" y="f20"/>
                  </a:cubicBezTo>
                  <a:cubicBezTo>
                    <a:pt x="f13" y="f20"/>
                    <a:pt x="f21" y="f19"/>
                    <a:pt x="f22" y="f23"/>
                  </a:cubicBezTo>
                  <a:cubicBezTo>
                    <a:pt x="f5" y="f24"/>
                    <a:pt x="f5" y="f24"/>
                    <a:pt x="f5" y="f24"/>
                  </a:cubicBezTo>
                  <a:cubicBezTo>
                    <a:pt x="f25" y="f26"/>
                    <a:pt x="f27" y="f28"/>
                    <a:pt x="f29" y="f30"/>
                  </a:cubicBezTo>
                  <a:cubicBezTo>
                    <a:pt x="f31" y="f32"/>
                    <a:pt x="f33" y="f34"/>
                    <a:pt x="f33" y="f35"/>
                  </a:cubicBezTo>
                  <a:cubicBezTo>
                    <a:pt x="f33" y="f36"/>
                    <a:pt x="f15" y="f37"/>
                    <a:pt x="f38" y="f39"/>
                  </a:cubicBezTo>
                  <a:cubicBezTo>
                    <a:pt x="f40" y="f41"/>
                    <a:pt x="f40" y="f41"/>
                    <a:pt x="f40" y="f41"/>
                  </a:cubicBezTo>
                  <a:cubicBezTo>
                    <a:pt x="f42" y="f43"/>
                    <a:pt x="f42" y="f43"/>
                    <a:pt x="f42" y="f43"/>
                  </a:cubicBezTo>
                  <a:cubicBezTo>
                    <a:pt x="f44" y="f45"/>
                    <a:pt x="f42" y="f46"/>
                    <a:pt x="f47" y="f48"/>
                  </a:cubicBezTo>
                  <a:cubicBezTo>
                    <a:pt x="f49" y="f50"/>
                    <a:pt x="f51" y="f52"/>
                    <a:pt x="f30" y="f53"/>
                  </a:cubicBezTo>
                  <a:cubicBezTo>
                    <a:pt x="f54" y="f7"/>
                    <a:pt x="f55" y="f7"/>
                    <a:pt x="f56" y="f52"/>
                  </a:cubicBezTo>
                  <a:cubicBezTo>
                    <a:pt x="f57" y="f50"/>
                    <a:pt x="f58" y="f59"/>
                    <a:pt x="f60" y="f61"/>
                  </a:cubicBezTo>
                  <a:cubicBezTo>
                    <a:pt x="f62" y="f63"/>
                    <a:pt x="f62" y="f63"/>
                    <a:pt x="f62" y="f63"/>
                  </a:cubicBezTo>
                  <a:cubicBezTo>
                    <a:pt x="f64" y="f63"/>
                    <a:pt x="f64" y="f63"/>
                    <a:pt x="f64" y="f63"/>
                  </a:cubicBezTo>
                  <a:cubicBezTo>
                    <a:pt x="f65" y="f66"/>
                    <a:pt x="f65" y="f66"/>
                    <a:pt x="f65" y="f66"/>
                  </a:cubicBezTo>
                  <a:cubicBezTo>
                    <a:pt x="f67" y="f68"/>
                    <a:pt x="f6" y="f69"/>
                    <a:pt x="f6" y="f70"/>
                  </a:cubicBezTo>
                  <a:cubicBezTo>
                    <a:pt x="f6" y="f71"/>
                    <a:pt x="f72" y="f19"/>
                    <a:pt x="f71" y="f73"/>
                  </a:cubicBezTo>
                  <a:cubicBezTo>
                    <a:pt x="f74" y="f75"/>
                    <a:pt x="f76" y="f77"/>
                    <a:pt x="f40" y="f5"/>
                  </a:cubicBezTo>
                  <a:lnTo>
                    <a:pt x="f8" y="f9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id-ID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 79">
              <a:extLst>
                <a:ext uri="{FF2B5EF4-FFF2-40B4-BE49-F238E27FC236}">
                  <a16:creationId xmlns:a16="http://schemas.microsoft.com/office/drawing/2014/main" id="{5F1B426D-802C-6405-7045-5963425371B7}"/>
                </a:ext>
              </a:extLst>
            </p:cNvPr>
            <p:cNvSpPr/>
            <p:nvPr/>
          </p:nvSpPr>
          <p:spPr>
            <a:xfrm>
              <a:off x="8735217" y="5203466"/>
              <a:ext cx="1665707" cy="13605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72"/>
                <a:gd name="f7" fmla="val 124"/>
                <a:gd name="f8" fmla="val 142"/>
                <a:gd name="f9" fmla="val 20"/>
                <a:gd name="f10" fmla="val 141"/>
                <a:gd name="f11" fmla="val 24"/>
                <a:gd name="f12" fmla="val 137"/>
                <a:gd name="f13" fmla="val 28"/>
                <a:gd name="f14" fmla="val 133"/>
                <a:gd name="f15" fmla="val 30"/>
                <a:gd name="f16" fmla="val 130"/>
                <a:gd name="f17" fmla="val 32"/>
                <a:gd name="f18" fmla="val 127"/>
                <a:gd name="f19" fmla="val 123"/>
                <a:gd name="f20" fmla="val 121"/>
                <a:gd name="f21" fmla="val 119"/>
                <a:gd name="f22" fmla="val 117"/>
                <a:gd name="f23" fmla="val 112"/>
                <a:gd name="f24" fmla="val 108"/>
                <a:gd name="f25" fmla="val 26"/>
                <a:gd name="f26" fmla="val 105"/>
                <a:gd name="f27" fmla="val 22"/>
                <a:gd name="f28" fmla="val 103"/>
                <a:gd name="f29" fmla="val 17"/>
                <a:gd name="f30" fmla="val 102"/>
                <a:gd name="f31" fmla="val 13"/>
                <a:gd name="f32" fmla="val 8"/>
                <a:gd name="f33" fmla="val 78"/>
                <a:gd name="f34" fmla="val 76"/>
                <a:gd name="f35" fmla="val 5"/>
                <a:gd name="f36" fmla="val 73"/>
                <a:gd name="f37" fmla="val 9"/>
                <a:gd name="f38" fmla="val 70"/>
                <a:gd name="f39" fmla="val 64"/>
                <a:gd name="f40" fmla="val 21"/>
                <a:gd name="f41" fmla="val 46"/>
                <a:gd name="f42" fmla="val 37"/>
                <a:gd name="f43" fmla="val 16"/>
                <a:gd name="f44" fmla="val 61"/>
                <a:gd name="f45" fmla="val 10"/>
                <a:gd name="f46" fmla="val 66"/>
                <a:gd name="f47" fmla="val 71"/>
                <a:gd name="f48" fmla="val 75"/>
                <a:gd name="f49" fmla="val 91"/>
                <a:gd name="f50" fmla="val 25"/>
                <a:gd name="f51" fmla="val 92"/>
                <a:gd name="f52" fmla="val 23"/>
                <a:gd name="f53" fmla="val 96"/>
                <a:gd name="f54" fmla="val 101"/>
                <a:gd name="f55" fmla="val 109"/>
                <a:gd name="f56" fmla="val 27"/>
                <a:gd name="f57" fmla="val 113"/>
                <a:gd name="f58" fmla="val 31"/>
                <a:gd name="f59" fmla="val 115"/>
                <a:gd name="f60" fmla="val 35"/>
                <a:gd name="f61" fmla="val 39"/>
                <a:gd name="f62" fmla="val 118"/>
                <a:gd name="f63" fmla="val 43"/>
                <a:gd name="f64" fmla="val 48"/>
                <a:gd name="f65" fmla="val 116"/>
                <a:gd name="f66" fmla="val 51"/>
                <a:gd name="f67" fmla="val 54"/>
                <a:gd name="f68" fmla="val 55"/>
                <a:gd name="f69" fmla="val 107"/>
                <a:gd name="f70" fmla="val 56"/>
                <a:gd name="f71" fmla="val 83"/>
                <a:gd name="f72" fmla="val 125"/>
                <a:gd name="f73" fmla="val 89"/>
                <a:gd name="f74" fmla="val 152"/>
                <a:gd name="f75" fmla="val 165"/>
                <a:gd name="f76" fmla="val 41"/>
                <a:gd name="f77" fmla="val 168"/>
                <a:gd name="f78" fmla="val 170"/>
                <a:gd name="f79" fmla="val 33"/>
                <a:gd name="f80" fmla="+- 0 0 -90"/>
                <a:gd name="f81" fmla="*/ f3 1 172"/>
                <a:gd name="f82" fmla="*/ f4 1 124"/>
                <a:gd name="f83" fmla="val f5"/>
                <a:gd name="f84" fmla="val f6"/>
                <a:gd name="f85" fmla="val f7"/>
                <a:gd name="f86" fmla="*/ f80 f0 1"/>
                <a:gd name="f87" fmla="+- f85 0 f83"/>
                <a:gd name="f88" fmla="+- f84 0 f83"/>
                <a:gd name="f89" fmla="*/ f86 1 f2"/>
                <a:gd name="f90" fmla="*/ f88 1 172"/>
                <a:gd name="f91" fmla="*/ f87 1 124"/>
                <a:gd name="f92" fmla="*/ 142 f88 1"/>
                <a:gd name="f93" fmla="*/ 20 f87 1"/>
                <a:gd name="f94" fmla="*/ 133 f88 1"/>
                <a:gd name="f95" fmla="*/ 30 f87 1"/>
                <a:gd name="f96" fmla="*/ 123 f88 1"/>
                <a:gd name="f97" fmla="*/ 32 f87 1"/>
                <a:gd name="f98" fmla="*/ 117 f88 1"/>
                <a:gd name="f99" fmla="*/ 105 f88 1"/>
                <a:gd name="f100" fmla="*/ 22 f87 1"/>
                <a:gd name="f101" fmla="*/ 103 f88 1"/>
                <a:gd name="f102" fmla="*/ 8 f87 1"/>
                <a:gd name="f103" fmla="*/ 78 f88 1"/>
                <a:gd name="f104" fmla="*/ 0 f87 1"/>
                <a:gd name="f105" fmla="*/ 70 f88 1"/>
                <a:gd name="f106" fmla="*/ 13 f87 1"/>
                <a:gd name="f107" fmla="*/ 16 f88 1"/>
                <a:gd name="f108" fmla="*/ 61 f87 1"/>
                <a:gd name="f109" fmla="*/ 0 f88 1"/>
                <a:gd name="f110" fmla="*/ 75 f87 1"/>
                <a:gd name="f111" fmla="*/ 26 f88 1"/>
                <a:gd name="f112" fmla="*/ 91 f87 1"/>
                <a:gd name="f113" fmla="*/ 25 f88 1"/>
                <a:gd name="f114" fmla="*/ 92 f87 1"/>
                <a:gd name="f115" fmla="*/ 23 f88 1"/>
                <a:gd name="f116" fmla="*/ 105 f87 1"/>
                <a:gd name="f117" fmla="*/ 31 f88 1"/>
                <a:gd name="f118" fmla="*/ 115 f87 1"/>
                <a:gd name="f119" fmla="*/ 43 f88 1"/>
                <a:gd name="f120" fmla="*/ 117 f87 1"/>
                <a:gd name="f121" fmla="*/ 54 f88 1"/>
                <a:gd name="f122" fmla="*/ 109 f87 1"/>
                <a:gd name="f123" fmla="*/ 55 f88 1"/>
                <a:gd name="f124" fmla="*/ 107 f87 1"/>
                <a:gd name="f125" fmla="*/ 56 f88 1"/>
                <a:gd name="f126" fmla="*/ 108 f87 1"/>
                <a:gd name="f127" fmla="*/ 83 f88 1"/>
                <a:gd name="f128" fmla="*/ 124 f87 1"/>
                <a:gd name="f129" fmla="*/ 165 f88 1"/>
                <a:gd name="f130" fmla="*/ 41 f87 1"/>
                <a:gd name="f131" fmla="*/ 172 f88 1"/>
                <a:gd name="f132" fmla="*/ 28 f87 1"/>
                <a:gd name="f133" fmla="+- f89 0 f1"/>
                <a:gd name="f134" fmla="*/ f92 1 172"/>
                <a:gd name="f135" fmla="*/ f93 1 124"/>
                <a:gd name="f136" fmla="*/ f94 1 172"/>
                <a:gd name="f137" fmla="*/ f95 1 124"/>
                <a:gd name="f138" fmla="*/ f96 1 172"/>
                <a:gd name="f139" fmla="*/ f97 1 124"/>
                <a:gd name="f140" fmla="*/ f98 1 172"/>
                <a:gd name="f141" fmla="*/ f99 1 172"/>
                <a:gd name="f142" fmla="*/ f100 1 124"/>
                <a:gd name="f143" fmla="*/ f101 1 172"/>
                <a:gd name="f144" fmla="*/ f102 1 124"/>
                <a:gd name="f145" fmla="*/ f103 1 172"/>
                <a:gd name="f146" fmla="*/ f104 1 124"/>
                <a:gd name="f147" fmla="*/ f105 1 172"/>
                <a:gd name="f148" fmla="*/ f106 1 124"/>
                <a:gd name="f149" fmla="*/ f107 1 172"/>
                <a:gd name="f150" fmla="*/ f108 1 124"/>
                <a:gd name="f151" fmla="*/ f109 1 172"/>
                <a:gd name="f152" fmla="*/ f110 1 124"/>
                <a:gd name="f153" fmla="*/ f111 1 172"/>
                <a:gd name="f154" fmla="*/ f112 1 124"/>
                <a:gd name="f155" fmla="*/ f113 1 172"/>
                <a:gd name="f156" fmla="*/ f114 1 124"/>
                <a:gd name="f157" fmla="*/ f115 1 172"/>
                <a:gd name="f158" fmla="*/ f116 1 124"/>
                <a:gd name="f159" fmla="*/ f117 1 172"/>
                <a:gd name="f160" fmla="*/ f118 1 124"/>
                <a:gd name="f161" fmla="*/ f119 1 172"/>
                <a:gd name="f162" fmla="*/ f120 1 124"/>
                <a:gd name="f163" fmla="*/ f121 1 172"/>
                <a:gd name="f164" fmla="*/ f122 1 124"/>
                <a:gd name="f165" fmla="*/ f123 1 172"/>
                <a:gd name="f166" fmla="*/ f124 1 124"/>
                <a:gd name="f167" fmla="*/ f125 1 172"/>
                <a:gd name="f168" fmla="*/ f126 1 124"/>
                <a:gd name="f169" fmla="*/ f127 1 172"/>
                <a:gd name="f170" fmla="*/ f128 1 124"/>
                <a:gd name="f171" fmla="*/ f129 1 172"/>
                <a:gd name="f172" fmla="*/ f130 1 124"/>
                <a:gd name="f173" fmla="*/ f131 1 172"/>
                <a:gd name="f174" fmla="*/ f132 1 124"/>
                <a:gd name="f175" fmla="*/ 0 1 f90"/>
                <a:gd name="f176" fmla="*/ f84 1 f90"/>
                <a:gd name="f177" fmla="*/ 0 1 f91"/>
                <a:gd name="f178" fmla="*/ f85 1 f91"/>
                <a:gd name="f179" fmla="*/ f134 1 f90"/>
                <a:gd name="f180" fmla="*/ f135 1 f91"/>
                <a:gd name="f181" fmla="*/ f136 1 f90"/>
                <a:gd name="f182" fmla="*/ f137 1 f91"/>
                <a:gd name="f183" fmla="*/ f138 1 f90"/>
                <a:gd name="f184" fmla="*/ f139 1 f91"/>
                <a:gd name="f185" fmla="*/ f140 1 f90"/>
                <a:gd name="f186" fmla="*/ f141 1 f90"/>
                <a:gd name="f187" fmla="*/ f142 1 f91"/>
                <a:gd name="f188" fmla="*/ f143 1 f90"/>
                <a:gd name="f189" fmla="*/ f144 1 f91"/>
                <a:gd name="f190" fmla="*/ f145 1 f90"/>
                <a:gd name="f191" fmla="*/ f146 1 f91"/>
                <a:gd name="f192" fmla="*/ f147 1 f90"/>
                <a:gd name="f193" fmla="*/ f148 1 f91"/>
                <a:gd name="f194" fmla="*/ f149 1 f90"/>
                <a:gd name="f195" fmla="*/ f150 1 f91"/>
                <a:gd name="f196" fmla="*/ f151 1 f90"/>
                <a:gd name="f197" fmla="*/ f152 1 f91"/>
                <a:gd name="f198" fmla="*/ f153 1 f90"/>
                <a:gd name="f199" fmla="*/ f154 1 f91"/>
                <a:gd name="f200" fmla="*/ f155 1 f90"/>
                <a:gd name="f201" fmla="*/ f156 1 f91"/>
                <a:gd name="f202" fmla="*/ f157 1 f90"/>
                <a:gd name="f203" fmla="*/ f158 1 f91"/>
                <a:gd name="f204" fmla="*/ f159 1 f90"/>
                <a:gd name="f205" fmla="*/ f160 1 f91"/>
                <a:gd name="f206" fmla="*/ f161 1 f90"/>
                <a:gd name="f207" fmla="*/ f162 1 f91"/>
                <a:gd name="f208" fmla="*/ f163 1 f90"/>
                <a:gd name="f209" fmla="*/ f164 1 f91"/>
                <a:gd name="f210" fmla="*/ f165 1 f90"/>
                <a:gd name="f211" fmla="*/ f166 1 f91"/>
                <a:gd name="f212" fmla="*/ f167 1 f90"/>
                <a:gd name="f213" fmla="*/ f168 1 f91"/>
                <a:gd name="f214" fmla="*/ f169 1 f90"/>
                <a:gd name="f215" fmla="*/ f170 1 f91"/>
                <a:gd name="f216" fmla="*/ f171 1 f90"/>
                <a:gd name="f217" fmla="*/ f172 1 f91"/>
                <a:gd name="f218" fmla="*/ f173 1 f90"/>
                <a:gd name="f219" fmla="*/ f174 1 f91"/>
                <a:gd name="f220" fmla="*/ f175 f81 1"/>
                <a:gd name="f221" fmla="*/ f176 f81 1"/>
                <a:gd name="f222" fmla="*/ f178 f82 1"/>
                <a:gd name="f223" fmla="*/ f177 f82 1"/>
                <a:gd name="f224" fmla="*/ f179 f81 1"/>
                <a:gd name="f225" fmla="*/ f180 f82 1"/>
                <a:gd name="f226" fmla="*/ f181 f81 1"/>
                <a:gd name="f227" fmla="*/ f182 f82 1"/>
                <a:gd name="f228" fmla="*/ f183 f81 1"/>
                <a:gd name="f229" fmla="*/ f184 f82 1"/>
                <a:gd name="f230" fmla="*/ f185 f81 1"/>
                <a:gd name="f231" fmla="*/ f186 f81 1"/>
                <a:gd name="f232" fmla="*/ f187 f82 1"/>
                <a:gd name="f233" fmla="*/ f188 f81 1"/>
                <a:gd name="f234" fmla="*/ f189 f82 1"/>
                <a:gd name="f235" fmla="*/ f190 f81 1"/>
                <a:gd name="f236" fmla="*/ f191 f82 1"/>
                <a:gd name="f237" fmla="*/ f192 f81 1"/>
                <a:gd name="f238" fmla="*/ f193 f82 1"/>
                <a:gd name="f239" fmla="*/ f194 f81 1"/>
                <a:gd name="f240" fmla="*/ f195 f82 1"/>
                <a:gd name="f241" fmla="*/ f196 f81 1"/>
                <a:gd name="f242" fmla="*/ f197 f82 1"/>
                <a:gd name="f243" fmla="*/ f198 f81 1"/>
                <a:gd name="f244" fmla="*/ f199 f82 1"/>
                <a:gd name="f245" fmla="*/ f200 f81 1"/>
                <a:gd name="f246" fmla="*/ f201 f82 1"/>
                <a:gd name="f247" fmla="*/ f202 f81 1"/>
                <a:gd name="f248" fmla="*/ f203 f82 1"/>
                <a:gd name="f249" fmla="*/ f204 f81 1"/>
                <a:gd name="f250" fmla="*/ f205 f82 1"/>
                <a:gd name="f251" fmla="*/ f206 f81 1"/>
                <a:gd name="f252" fmla="*/ f207 f82 1"/>
                <a:gd name="f253" fmla="*/ f208 f81 1"/>
                <a:gd name="f254" fmla="*/ f209 f82 1"/>
                <a:gd name="f255" fmla="*/ f210 f81 1"/>
                <a:gd name="f256" fmla="*/ f211 f82 1"/>
                <a:gd name="f257" fmla="*/ f212 f81 1"/>
                <a:gd name="f258" fmla="*/ f213 f82 1"/>
                <a:gd name="f259" fmla="*/ f214 f81 1"/>
                <a:gd name="f260" fmla="*/ f215 f82 1"/>
                <a:gd name="f261" fmla="*/ f216 f81 1"/>
                <a:gd name="f262" fmla="*/ f217 f82 1"/>
                <a:gd name="f263" fmla="*/ f218 f81 1"/>
                <a:gd name="f264" fmla="*/ f219 f8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33">
                  <a:pos x="f224" y="f225"/>
                </a:cxn>
                <a:cxn ang="f133">
                  <a:pos x="f226" y="f227"/>
                </a:cxn>
                <a:cxn ang="f133">
                  <a:pos x="f228" y="f229"/>
                </a:cxn>
                <a:cxn ang="f133">
                  <a:pos x="f230" y="f229"/>
                </a:cxn>
                <a:cxn ang="f133">
                  <a:pos x="f231" y="f232"/>
                </a:cxn>
                <a:cxn ang="f133">
                  <a:pos x="f233" y="f234"/>
                </a:cxn>
                <a:cxn ang="f133">
                  <a:pos x="f235" y="f236"/>
                </a:cxn>
                <a:cxn ang="f133">
                  <a:pos x="f237" y="f238"/>
                </a:cxn>
                <a:cxn ang="f133">
                  <a:pos x="f239" y="f240"/>
                </a:cxn>
                <a:cxn ang="f133">
                  <a:pos x="f241" y="f242"/>
                </a:cxn>
                <a:cxn ang="f133">
                  <a:pos x="f243" y="f244"/>
                </a:cxn>
                <a:cxn ang="f133">
                  <a:pos x="f245" y="f246"/>
                </a:cxn>
                <a:cxn ang="f133">
                  <a:pos x="f247" y="f248"/>
                </a:cxn>
                <a:cxn ang="f133">
                  <a:pos x="f249" y="f250"/>
                </a:cxn>
                <a:cxn ang="f133">
                  <a:pos x="f251" y="f252"/>
                </a:cxn>
                <a:cxn ang="f133">
                  <a:pos x="f253" y="f254"/>
                </a:cxn>
                <a:cxn ang="f133">
                  <a:pos x="f255" y="f256"/>
                </a:cxn>
                <a:cxn ang="f133">
                  <a:pos x="f257" y="f258"/>
                </a:cxn>
                <a:cxn ang="f133">
                  <a:pos x="f259" y="f260"/>
                </a:cxn>
                <a:cxn ang="f133">
                  <a:pos x="f261" y="f262"/>
                </a:cxn>
                <a:cxn ang="f133">
                  <a:pos x="f263" y="f264"/>
                </a:cxn>
                <a:cxn ang="f133">
                  <a:pos x="f224" y="f225"/>
                </a:cxn>
              </a:cxnLst>
              <a:rect l="f220" t="f223" r="f221" b="f222"/>
              <a:pathLst>
                <a:path w="172" h="124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cubicBezTo>
                    <a:pt x="f16" y="f17"/>
                    <a:pt x="f18" y="f17"/>
                    <a:pt x="f19" y="f17"/>
                  </a:cubicBezTo>
                  <a:cubicBezTo>
                    <a:pt x="f20" y="f17"/>
                    <a:pt x="f21" y="f17"/>
                    <a:pt x="f22" y="f17"/>
                  </a:cubicBezTo>
                  <a:cubicBezTo>
                    <a:pt x="f23" y="f15"/>
                    <a:pt x="f24" y="f25"/>
                    <a:pt x="f26" y="f27"/>
                  </a:cubicBezTo>
                  <a:cubicBezTo>
                    <a:pt x="f28" y="f29"/>
                    <a:pt x="f30" y="f31"/>
                    <a:pt x="f28" y="f32"/>
                  </a:cubicBezTo>
                  <a:cubicBezTo>
                    <a:pt x="f33" y="f5"/>
                    <a:pt x="f33" y="f5"/>
                    <a:pt x="f33" y="f5"/>
                  </a:cubicBezTo>
                  <a:cubicBezTo>
                    <a:pt x="f34" y="f35"/>
                    <a:pt x="f36" y="f37"/>
                    <a:pt x="f38" y="f31"/>
                  </a:cubicBezTo>
                  <a:cubicBezTo>
                    <a:pt x="f39" y="f40"/>
                    <a:pt x="f41" y="f42"/>
                    <a:pt x="f43" y="f44"/>
                  </a:cubicBezTo>
                  <a:cubicBezTo>
                    <a:pt x="f45" y="f46"/>
                    <a:pt x="f35" y="f47"/>
                    <a:pt x="f5" y="f48"/>
                  </a:cubicBezTo>
                  <a:cubicBezTo>
                    <a:pt x="f25" y="f49"/>
                    <a:pt x="f25" y="f49"/>
                    <a:pt x="f25" y="f49"/>
                  </a:cubicBezTo>
                  <a:cubicBezTo>
                    <a:pt x="f50" y="f51"/>
                    <a:pt x="f50" y="f51"/>
                    <a:pt x="f50" y="f51"/>
                  </a:cubicBezTo>
                  <a:cubicBezTo>
                    <a:pt x="f52" y="f53"/>
                    <a:pt x="f27" y="f54"/>
                    <a:pt x="f52" y="f26"/>
                  </a:cubicBezTo>
                  <a:cubicBezTo>
                    <a:pt x="f11" y="f55"/>
                    <a:pt x="f56" y="f57"/>
                    <a:pt x="f58" y="f59"/>
                  </a:cubicBezTo>
                  <a:cubicBezTo>
                    <a:pt x="f60" y="f22"/>
                    <a:pt x="f61" y="f62"/>
                    <a:pt x="f63" y="f22"/>
                  </a:cubicBezTo>
                  <a:cubicBezTo>
                    <a:pt x="f64" y="f65"/>
                    <a:pt x="f66" y="f57"/>
                    <a:pt x="f67" y="f55"/>
                  </a:cubicBezTo>
                  <a:cubicBezTo>
                    <a:pt x="f68" y="f69"/>
                    <a:pt x="f68" y="f69"/>
                    <a:pt x="f68" y="f69"/>
                  </a:cubicBezTo>
                  <a:cubicBezTo>
                    <a:pt x="f70" y="f24"/>
                    <a:pt x="f70" y="f24"/>
                    <a:pt x="f70" y="f24"/>
                  </a:cubicBezTo>
                  <a:cubicBezTo>
                    <a:pt x="f71" y="f7"/>
                    <a:pt x="f71" y="f7"/>
                    <a:pt x="f71" y="f7"/>
                  </a:cubicBezTo>
                  <a:cubicBezTo>
                    <a:pt x="f72" y="f73"/>
                    <a:pt x="f74" y="f44"/>
                    <a:pt x="f75" y="f76"/>
                  </a:cubicBezTo>
                  <a:cubicBezTo>
                    <a:pt x="f77" y="f42"/>
                    <a:pt x="f78" y="f79"/>
                    <a:pt x="f6" y="f13"/>
                  </a:cubicBezTo>
                  <a:lnTo>
                    <a:pt x="f8" y="f9"/>
                  </a:lnTo>
                  <a:close/>
                </a:path>
              </a:pathLst>
            </a:custGeom>
            <a:solidFill>
              <a:schemeClr val="tx1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id-ID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Freeform 81">
              <a:extLst>
                <a:ext uri="{FF2B5EF4-FFF2-40B4-BE49-F238E27FC236}">
                  <a16:creationId xmlns:a16="http://schemas.microsoft.com/office/drawing/2014/main" id="{5FA3AD89-0C9E-F768-D5E1-03D98AFE6759}"/>
                </a:ext>
              </a:extLst>
            </p:cNvPr>
            <p:cNvSpPr/>
            <p:nvPr/>
          </p:nvSpPr>
          <p:spPr>
            <a:xfrm>
              <a:off x="8163690" y="6058585"/>
              <a:ext cx="1346106" cy="163347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39"/>
                <a:gd name="f7" fmla="val 149"/>
                <a:gd name="f8" fmla="val 115"/>
                <a:gd name="f9" fmla="val 35"/>
                <a:gd name="f10" fmla="val 112"/>
                <a:gd name="f11" fmla="val 39"/>
                <a:gd name="f12" fmla="val 108"/>
                <a:gd name="f13" fmla="val 41"/>
                <a:gd name="f14" fmla="val 104"/>
                <a:gd name="f15" fmla="val 43"/>
                <a:gd name="f16" fmla="val 98"/>
                <a:gd name="f17" fmla="val 44"/>
                <a:gd name="f18" fmla="val 93"/>
                <a:gd name="f19" fmla="val 88"/>
                <a:gd name="f20" fmla="val 40"/>
                <a:gd name="f21" fmla="val 83"/>
                <a:gd name="f22" fmla="val 38"/>
                <a:gd name="f23" fmla="val 80"/>
                <a:gd name="f24" fmla="val 33"/>
                <a:gd name="f25" fmla="val 78"/>
                <a:gd name="f26" fmla="val 28"/>
                <a:gd name="f27" fmla="val 77"/>
                <a:gd name="f28" fmla="val 23"/>
                <a:gd name="f29" fmla="val 18"/>
                <a:gd name="f30" fmla="val 14"/>
                <a:gd name="f31" fmla="val 56"/>
                <a:gd name="f32" fmla="val 36"/>
                <a:gd name="f33" fmla="val 22"/>
                <a:gd name="f34" fmla="val 34"/>
                <a:gd name="f35" fmla="val 15"/>
                <a:gd name="f36" fmla="val 49"/>
                <a:gd name="f37" fmla="val 5"/>
                <a:gd name="f38" fmla="val 69"/>
                <a:gd name="f39" fmla="val 94"/>
                <a:gd name="f40" fmla="val 124"/>
                <a:gd name="f41" fmla="val 127"/>
                <a:gd name="f42" fmla="val 135"/>
                <a:gd name="f43" fmla="val 120"/>
                <a:gd name="f44" fmla="val 96"/>
                <a:gd name="f45" fmla="val 101"/>
                <a:gd name="f46" fmla="val 90"/>
                <a:gd name="f47" fmla="val 106"/>
                <a:gd name="f48" fmla="val 79"/>
                <a:gd name="f49" fmla="val 119"/>
                <a:gd name="f50" fmla="val 65"/>
                <a:gd name="f51" fmla="val 48"/>
                <a:gd name="f52" fmla="+- 0 0 -90"/>
                <a:gd name="f53" fmla="*/ f3 1 139"/>
                <a:gd name="f54" fmla="*/ f4 1 149"/>
                <a:gd name="f55" fmla="val f5"/>
                <a:gd name="f56" fmla="val f6"/>
                <a:gd name="f57" fmla="val f7"/>
                <a:gd name="f58" fmla="*/ f52 f0 1"/>
                <a:gd name="f59" fmla="+- f57 0 f55"/>
                <a:gd name="f60" fmla="+- f56 0 f55"/>
                <a:gd name="f61" fmla="*/ f58 1 f2"/>
                <a:gd name="f62" fmla="*/ f60 1 139"/>
                <a:gd name="f63" fmla="*/ f59 1 149"/>
                <a:gd name="f64" fmla="*/ 115 f60 1"/>
                <a:gd name="f65" fmla="*/ 35 f59 1"/>
                <a:gd name="f66" fmla="*/ 104 f60 1"/>
                <a:gd name="f67" fmla="*/ 43 f59 1"/>
                <a:gd name="f68" fmla="*/ 88 f60 1"/>
                <a:gd name="f69" fmla="*/ 40 f59 1"/>
                <a:gd name="f70" fmla="*/ 78 f60 1"/>
                <a:gd name="f71" fmla="*/ 28 f59 1"/>
                <a:gd name="f72" fmla="*/ 80 f60 1"/>
                <a:gd name="f73" fmla="*/ 14 f59 1"/>
                <a:gd name="f74" fmla="*/ 56 f60 1"/>
                <a:gd name="f75" fmla="*/ 0 f59 1"/>
                <a:gd name="f76" fmla="*/ 15 f60 1"/>
                <a:gd name="f77" fmla="*/ 49 f59 1"/>
                <a:gd name="f78" fmla="*/ 0 f60 1"/>
                <a:gd name="f79" fmla="*/ 124 f59 1"/>
                <a:gd name="f80" fmla="*/ 149 f59 1"/>
                <a:gd name="f81" fmla="*/ 94 f60 1"/>
                <a:gd name="f82" fmla="*/ 101 f60 1"/>
                <a:gd name="f83" fmla="*/ 90 f59 1"/>
                <a:gd name="f84" fmla="*/ 139 f60 1"/>
                <a:gd name="f85" fmla="*/ 48 f59 1"/>
                <a:gd name="f86" fmla="+- f61 0 f1"/>
                <a:gd name="f87" fmla="*/ f64 1 139"/>
                <a:gd name="f88" fmla="*/ f65 1 149"/>
                <a:gd name="f89" fmla="*/ f66 1 139"/>
                <a:gd name="f90" fmla="*/ f67 1 149"/>
                <a:gd name="f91" fmla="*/ f68 1 139"/>
                <a:gd name="f92" fmla="*/ f69 1 149"/>
                <a:gd name="f93" fmla="*/ f70 1 139"/>
                <a:gd name="f94" fmla="*/ f71 1 149"/>
                <a:gd name="f95" fmla="*/ f72 1 139"/>
                <a:gd name="f96" fmla="*/ f73 1 149"/>
                <a:gd name="f97" fmla="*/ f74 1 139"/>
                <a:gd name="f98" fmla="*/ f75 1 149"/>
                <a:gd name="f99" fmla="*/ f76 1 139"/>
                <a:gd name="f100" fmla="*/ f77 1 149"/>
                <a:gd name="f101" fmla="*/ f78 1 139"/>
                <a:gd name="f102" fmla="*/ f79 1 149"/>
                <a:gd name="f103" fmla="*/ f80 1 149"/>
                <a:gd name="f104" fmla="*/ f81 1 139"/>
                <a:gd name="f105" fmla="*/ f82 1 139"/>
                <a:gd name="f106" fmla="*/ f83 1 149"/>
                <a:gd name="f107" fmla="*/ f84 1 139"/>
                <a:gd name="f108" fmla="*/ f85 1 149"/>
                <a:gd name="f109" fmla="*/ 0 1 f62"/>
                <a:gd name="f110" fmla="*/ f56 1 f62"/>
                <a:gd name="f111" fmla="*/ 0 1 f63"/>
                <a:gd name="f112" fmla="*/ f57 1 f63"/>
                <a:gd name="f113" fmla="*/ f87 1 f62"/>
                <a:gd name="f114" fmla="*/ f88 1 f63"/>
                <a:gd name="f115" fmla="*/ f89 1 f62"/>
                <a:gd name="f116" fmla="*/ f90 1 f63"/>
                <a:gd name="f117" fmla="*/ f91 1 f62"/>
                <a:gd name="f118" fmla="*/ f92 1 f63"/>
                <a:gd name="f119" fmla="*/ f93 1 f62"/>
                <a:gd name="f120" fmla="*/ f94 1 f63"/>
                <a:gd name="f121" fmla="*/ f95 1 f62"/>
                <a:gd name="f122" fmla="*/ f96 1 f63"/>
                <a:gd name="f123" fmla="*/ f97 1 f62"/>
                <a:gd name="f124" fmla="*/ f98 1 f63"/>
                <a:gd name="f125" fmla="*/ f99 1 f62"/>
                <a:gd name="f126" fmla="*/ f100 1 f63"/>
                <a:gd name="f127" fmla="*/ f101 1 f62"/>
                <a:gd name="f128" fmla="*/ f102 1 f63"/>
                <a:gd name="f129" fmla="*/ f103 1 f63"/>
                <a:gd name="f130" fmla="*/ f104 1 f62"/>
                <a:gd name="f131" fmla="*/ f105 1 f62"/>
                <a:gd name="f132" fmla="*/ f106 1 f63"/>
                <a:gd name="f133" fmla="*/ f107 1 f62"/>
                <a:gd name="f134" fmla="*/ f108 1 f63"/>
                <a:gd name="f135" fmla="*/ f109 f53 1"/>
                <a:gd name="f136" fmla="*/ f110 f53 1"/>
                <a:gd name="f137" fmla="*/ f112 f54 1"/>
                <a:gd name="f138" fmla="*/ f111 f54 1"/>
                <a:gd name="f139" fmla="*/ f113 f53 1"/>
                <a:gd name="f140" fmla="*/ f114 f54 1"/>
                <a:gd name="f141" fmla="*/ f115 f53 1"/>
                <a:gd name="f142" fmla="*/ f116 f54 1"/>
                <a:gd name="f143" fmla="*/ f117 f53 1"/>
                <a:gd name="f144" fmla="*/ f118 f54 1"/>
                <a:gd name="f145" fmla="*/ f119 f53 1"/>
                <a:gd name="f146" fmla="*/ f120 f54 1"/>
                <a:gd name="f147" fmla="*/ f121 f53 1"/>
                <a:gd name="f148" fmla="*/ f122 f54 1"/>
                <a:gd name="f149" fmla="*/ f123 f53 1"/>
                <a:gd name="f150" fmla="*/ f124 f54 1"/>
                <a:gd name="f151" fmla="*/ f125 f53 1"/>
                <a:gd name="f152" fmla="*/ f126 f54 1"/>
                <a:gd name="f153" fmla="*/ f127 f53 1"/>
                <a:gd name="f154" fmla="*/ f128 f54 1"/>
                <a:gd name="f155" fmla="*/ f129 f54 1"/>
                <a:gd name="f156" fmla="*/ f130 f53 1"/>
                <a:gd name="f157" fmla="*/ f131 f53 1"/>
                <a:gd name="f158" fmla="*/ f132 f54 1"/>
                <a:gd name="f159" fmla="*/ f133 f53 1"/>
                <a:gd name="f160" fmla="*/ f134 f5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6">
                  <a:pos x="f139" y="f140"/>
                </a:cxn>
                <a:cxn ang="f86">
                  <a:pos x="f141" y="f142"/>
                </a:cxn>
                <a:cxn ang="f86">
                  <a:pos x="f143" y="f144"/>
                </a:cxn>
                <a:cxn ang="f86">
                  <a:pos x="f145" y="f146"/>
                </a:cxn>
                <a:cxn ang="f86">
                  <a:pos x="f147" y="f148"/>
                </a:cxn>
                <a:cxn ang="f86">
                  <a:pos x="f149" y="f150"/>
                </a:cxn>
                <a:cxn ang="f86">
                  <a:pos x="f151" y="f152"/>
                </a:cxn>
                <a:cxn ang="f86">
                  <a:pos x="f153" y="f154"/>
                </a:cxn>
                <a:cxn ang="f86">
                  <a:pos x="f153" y="f155"/>
                </a:cxn>
                <a:cxn ang="f86">
                  <a:pos x="f156" y="f155"/>
                </a:cxn>
                <a:cxn ang="f86">
                  <a:pos x="f157" y="f158"/>
                </a:cxn>
                <a:cxn ang="f86">
                  <a:pos x="f159" y="f160"/>
                </a:cxn>
                <a:cxn ang="f86">
                  <a:pos x="f139" y="f140"/>
                </a:cxn>
              </a:cxnLst>
              <a:rect l="f135" t="f138" r="f136" b="f137"/>
              <a:pathLst>
                <a:path w="139" h="149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cubicBezTo>
                    <a:pt x="f16" y="f17"/>
                    <a:pt x="f18" y="f15"/>
                    <a:pt x="f19" y="f20"/>
                  </a:cubicBezTo>
                  <a:cubicBezTo>
                    <a:pt x="f21" y="f22"/>
                    <a:pt x="f23" y="f24"/>
                    <a:pt x="f25" y="f26"/>
                  </a:cubicBezTo>
                  <a:cubicBezTo>
                    <a:pt x="f27" y="f28"/>
                    <a:pt x="f25" y="f29"/>
                    <a:pt x="f23" y="f30"/>
                  </a:cubicBezTo>
                  <a:cubicBezTo>
                    <a:pt x="f31" y="f5"/>
                    <a:pt x="f31" y="f5"/>
                    <a:pt x="f31" y="f5"/>
                  </a:cubicBezTo>
                  <a:cubicBezTo>
                    <a:pt x="f32" y="f29"/>
                    <a:pt x="f33" y="f34"/>
                    <a:pt x="f35" y="f36"/>
                  </a:cubicBezTo>
                  <a:cubicBezTo>
                    <a:pt x="f37" y="f38"/>
                    <a:pt x="f5" y="f39"/>
                    <a:pt x="f5" y="f40"/>
                  </a:cubicBezTo>
                  <a:cubicBezTo>
                    <a:pt x="f5" y="f41"/>
                    <a:pt x="f5" y="f42"/>
                    <a:pt x="f5" y="f7"/>
                  </a:cubicBezTo>
                  <a:cubicBezTo>
                    <a:pt x="f39" y="f7"/>
                    <a:pt x="f39" y="f7"/>
                    <a:pt x="f39" y="f7"/>
                  </a:cubicBezTo>
                  <a:cubicBezTo>
                    <a:pt x="f18" y="f43"/>
                    <a:pt x="f44" y="f45"/>
                    <a:pt x="f45" y="f46"/>
                  </a:cubicBezTo>
                  <a:cubicBezTo>
                    <a:pt x="f47" y="f48"/>
                    <a:pt x="f49" y="f50"/>
                    <a:pt x="f6" y="f51"/>
                  </a:cubicBezTo>
                  <a:lnTo>
                    <a:pt x="f8" y="f9"/>
                  </a:lnTo>
                  <a:close/>
                </a:path>
              </a:pathLst>
            </a:custGeom>
            <a:solidFill>
              <a:schemeClr val="accent2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id-ID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42582414-14A8-7627-52E0-6C109BE45387}"/>
                </a:ext>
              </a:extLst>
            </p:cNvPr>
            <p:cNvSpPr/>
            <p:nvPr/>
          </p:nvSpPr>
          <p:spPr>
            <a:xfrm>
              <a:off x="8163690" y="8086569"/>
              <a:ext cx="940012" cy="101932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id-ID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Freeform 71">
              <a:extLst>
                <a:ext uri="{FF2B5EF4-FFF2-40B4-BE49-F238E27FC236}">
                  <a16:creationId xmlns:a16="http://schemas.microsoft.com/office/drawing/2014/main" id="{A975A6AF-F1CE-8368-C2AC-A9E0C25CF07A}"/>
                </a:ext>
              </a:extLst>
            </p:cNvPr>
            <p:cNvSpPr/>
            <p:nvPr/>
          </p:nvSpPr>
          <p:spPr>
            <a:xfrm>
              <a:off x="7216600" y="4092708"/>
              <a:ext cx="428972" cy="42723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04"/>
                <a:gd name="f7" fmla="val 91"/>
                <a:gd name="f8" fmla="val 1"/>
                <a:gd name="f9" fmla="val 89"/>
                <a:gd name="f10" fmla="val 82"/>
                <a:gd name="f11" fmla="val 7"/>
                <a:gd name="f12" fmla="val 79"/>
                <a:gd name="f13" fmla="val 35"/>
                <a:gd name="f14" fmla="val 72"/>
                <a:gd name="f15" fmla="val 36"/>
                <a:gd name="f16" fmla="val 71"/>
                <a:gd name="f17" fmla="val 66"/>
                <a:gd name="f18" fmla="val 39"/>
                <a:gd name="f19" fmla="val 65"/>
                <a:gd name="f20" fmla="val 57"/>
                <a:gd name="f21" fmla="val 56"/>
                <a:gd name="f22" fmla="val 50"/>
                <a:gd name="f23" fmla="val 46"/>
                <a:gd name="f24" fmla="val 33"/>
                <a:gd name="f25" fmla="val 32"/>
                <a:gd name="f26" fmla="val 43"/>
                <a:gd name="f27" fmla="val 40"/>
                <a:gd name="f28" fmla="val 38"/>
                <a:gd name="f29" fmla="val 31"/>
                <a:gd name="f30" fmla="val 34"/>
                <a:gd name="f31" fmla="val 18"/>
                <a:gd name="f32" fmla="val 14"/>
                <a:gd name="f33" fmla="val 11"/>
                <a:gd name="f34" fmla="val 42"/>
                <a:gd name="f35" fmla="val 3"/>
                <a:gd name="f36" fmla="val 60"/>
                <a:gd name="f37" fmla="val 62"/>
                <a:gd name="f38" fmla="val 61"/>
                <a:gd name="f39" fmla="val 68"/>
                <a:gd name="f40" fmla="val 8"/>
                <a:gd name="f41" fmla="val 70"/>
                <a:gd name="f42" fmla="val 15"/>
                <a:gd name="f43" fmla="val 20"/>
                <a:gd name="f44" fmla="val 30"/>
                <a:gd name="f45" fmla="val 73"/>
                <a:gd name="f46" fmla="val 47"/>
                <a:gd name="f47" fmla="val 69"/>
                <a:gd name="f48" fmla="val 55"/>
                <a:gd name="f49" fmla="val 64"/>
                <a:gd name="f50" fmla="val 101"/>
                <a:gd name="f51" fmla="val 80"/>
                <a:gd name="f52" fmla="val 83"/>
                <a:gd name="f53" fmla="val 87"/>
                <a:gd name="f54" fmla="+- 0 0 -90"/>
                <a:gd name="f55" fmla="*/ f3 1 104"/>
                <a:gd name="f56" fmla="*/ f4 1 91"/>
                <a:gd name="f57" fmla="val f5"/>
                <a:gd name="f58" fmla="val f6"/>
                <a:gd name="f59" fmla="val f7"/>
                <a:gd name="f60" fmla="*/ f54 f0 1"/>
                <a:gd name="f61" fmla="+- f59 0 f57"/>
                <a:gd name="f62" fmla="+- f58 0 f57"/>
                <a:gd name="f63" fmla="*/ f60 1 f2"/>
                <a:gd name="f64" fmla="*/ f62 1 104"/>
                <a:gd name="f65" fmla="*/ f61 1 91"/>
                <a:gd name="f66" fmla="*/ 1 f62 1"/>
                <a:gd name="f67" fmla="*/ 91 f61 1"/>
                <a:gd name="f68" fmla="*/ 82 f61 1"/>
                <a:gd name="f69" fmla="*/ 36 f62 1"/>
                <a:gd name="f70" fmla="*/ 71 f61 1"/>
                <a:gd name="f71" fmla="*/ 66 f61 1"/>
                <a:gd name="f72" fmla="*/ 39 f62 1"/>
                <a:gd name="f73" fmla="*/ 65 f61 1"/>
                <a:gd name="f74" fmla="*/ 56 f61 1"/>
                <a:gd name="f75" fmla="*/ 35 f62 1"/>
                <a:gd name="f76" fmla="*/ 46 f61 1"/>
                <a:gd name="f77" fmla="*/ 32 f62 1"/>
                <a:gd name="f78" fmla="*/ 43 f61 1"/>
                <a:gd name="f79" fmla="*/ 36 f61 1"/>
                <a:gd name="f80" fmla="*/ 34 f62 1"/>
                <a:gd name="f81" fmla="*/ 32 f61 1"/>
                <a:gd name="f82" fmla="*/ 14 f61 1"/>
                <a:gd name="f83" fmla="*/ 57 f62 1"/>
                <a:gd name="f84" fmla="*/ 1 f61 1"/>
                <a:gd name="f85" fmla="*/ 62 f62 1"/>
                <a:gd name="f86" fmla="*/ 61 f62 1"/>
                <a:gd name="f87" fmla="*/ 3 f61 1"/>
                <a:gd name="f88" fmla="*/ 70 f62 1"/>
                <a:gd name="f89" fmla="*/ 15 f61 1"/>
                <a:gd name="f90" fmla="*/ 72 f62 1"/>
                <a:gd name="f91" fmla="*/ 35 f61 1"/>
                <a:gd name="f92" fmla="*/ 69 f62 1"/>
                <a:gd name="f93" fmla="*/ 66 f62 1"/>
                <a:gd name="f94" fmla="*/ 57 f61 1"/>
                <a:gd name="f95" fmla="*/ 64 f61 1"/>
                <a:gd name="f96" fmla="*/ 68 f62 1"/>
                <a:gd name="f97" fmla="*/ 72 f61 1"/>
                <a:gd name="f98" fmla="*/ 104 f62 1"/>
                <a:gd name="f99" fmla="*/ 83 f61 1"/>
                <a:gd name="f100" fmla="+- f63 0 f1"/>
                <a:gd name="f101" fmla="*/ f66 1 104"/>
                <a:gd name="f102" fmla="*/ f67 1 91"/>
                <a:gd name="f103" fmla="*/ f68 1 91"/>
                <a:gd name="f104" fmla="*/ f69 1 104"/>
                <a:gd name="f105" fmla="*/ f70 1 91"/>
                <a:gd name="f106" fmla="*/ f71 1 91"/>
                <a:gd name="f107" fmla="*/ f72 1 104"/>
                <a:gd name="f108" fmla="*/ f73 1 91"/>
                <a:gd name="f109" fmla="*/ f74 1 91"/>
                <a:gd name="f110" fmla="*/ f75 1 104"/>
                <a:gd name="f111" fmla="*/ f76 1 91"/>
                <a:gd name="f112" fmla="*/ f77 1 104"/>
                <a:gd name="f113" fmla="*/ f78 1 91"/>
                <a:gd name="f114" fmla="*/ f79 1 91"/>
                <a:gd name="f115" fmla="*/ f80 1 104"/>
                <a:gd name="f116" fmla="*/ f81 1 91"/>
                <a:gd name="f117" fmla="*/ f82 1 91"/>
                <a:gd name="f118" fmla="*/ f83 1 104"/>
                <a:gd name="f119" fmla="*/ f84 1 91"/>
                <a:gd name="f120" fmla="*/ f85 1 104"/>
                <a:gd name="f121" fmla="*/ f86 1 104"/>
                <a:gd name="f122" fmla="*/ f87 1 91"/>
                <a:gd name="f123" fmla="*/ f88 1 104"/>
                <a:gd name="f124" fmla="*/ f89 1 91"/>
                <a:gd name="f125" fmla="*/ f90 1 104"/>
                <a:gd name="f126" fmla="*/ f91 1 91"/>
                <a:gd name="f127" fmla="*/ f92 1 104"/>
                <a:gd name="f128" fmla="*/ f93 1 104"/>
                <a:gd name="f129" fmla="*/ f94 1 91"/>
                <a:gd name="f130" fmla="*/ f95 1 91"/>
                <a:gd name="f131" fmla="*/ f96 1 104"/>
                <a:gd name="f132" fmla="*/ f97 1 91"/>
                <a:gd name="f133" fmla="*/ f98 1 104"/>
                <a:gd name="f134" fmla="*/ f99 1 91"/>
                <a:gd name="f135" fmla="*/ 0 1 f64"/>
                <a:gd name="f136" fmla="*/ f58 1 f64"/>
                <a:gd name="f137" fmla="*/ 0 1 f65"/>
                <a:gd name="f138" fmla="*/ f59 1 f65"/>
                <a:gd name="f139" fmla="*/ f101 1 f64"/>
                <a:gd name="f140" fmla="*/ f102 1 f65"/>
                <a:gd name="f141" fmla="*/ f103 1 f65"/>
                <a:gd name="f142" fmla="*/ f104 1 f64"/>
                <a:gd name="f143" fmla="*/ f105 1 f65"/>
                <a:gd name="f144" fmla="*/ f106 1 f65"/>
                <a:gd name="f145" fmla="*/ f107 1 f64"/>
                <a:gd name="f146" fmla="*/ f108 1 f65"/>
                <a:gd name="f147" fmla="*/ f109 1 f65"/>
                <a:gd name="f148" fmla="*/ f110 1 f64"/>
                <a:gd name="f149" fmla="*/ f111 1 f65"/>
                <a:gd name="f150" fmla="*/ f112 1 f64"/>
                <a:gd name="f151" fmla="*/ f113 1 f65"/>
                <a:gd name="f152" fmla="*/ f114 1 f65"/>
                <a:gd name="f153" fmla="*/ f115 1 f64"/>
                <a:gd name="f154" fmla="*/ f116 1 f65"/>
                <a:gd name="f155" fmla="*/ f117 1 f65"/>
                <a:gd name="f156" fmla="*/ f118 1 f64"/>
                <a:gd name="f157" fmla="*/ f119 1 f65"/>
                <a:gd name="f158" fmla="*/ f120 1 f64"/>
                <a:gd name="f159" fmla="*/ f121 1 f64"/>
                <a:gd name="f160" fmla="*/ f122 1 f65"/>
                <a:gd name="f161" fmla="*/ f123 1 f64"/>
                <a:gd name="f162" fmla="*/ f124 1 f65"/>
                <a:gd name="f163" fmla="*/ f125 1 f64"/>
                <a:gd name="f164" fmla="*/ f126 1 f65"/>
                <a:gd name="f165" fmla="*/ f127 1 f64"/>
                <a:gd name="f166" fmla="*/ f128 1 f64"/>
                <a:gd name="f167" fmla="*/ f129 1 f65"/>
                <a:gd name="f168" fmla="*/ f130 1 f65"/>
                <a:gd name="f169" fmla="*/ f131 1 f64"/>
                <a:gd name="f170" fmla="*/ f132 1 f65"/>
                <a:gd name="f171" fmla="*/ f133 1 f64"/>
                <a:gd name="f172" fmla="*/ f134 1 f65"/>
                <a:gd name="f173" fmla="*/ f135 f55 1"/>
                <a:gd name="f174" fmla="*/ f136 f55 1"/>
                <a:gd name="f175" fmla="*/ f138 f56 1"/>
                <a:gd name="f176" fmla="*/ f137 f56 1"/>
                <a:gd name="f177" fmla="*/ f139 f55 1"/>
                <a:gd name="f178" fmla="*/ f140 f56 1"/>
                <a:gd name="f179" fmla="*/ f141 f56 1"/>
                <a:gd name="f180" fmla="*/ f142 f55 1"/>
                <a:gd name="f181" fmla="*/ f143 f56 1"/>
                <a:gd name="f182" fmla="*/ f144 f56 1"/>
                <a:gd name="f183" fmla="*/ f145 f55 1"/>
                <a:gd name="f184" fmla="*/ f146 f56 1"/>
                <a:gd name="f185" fmla="*/ f147 f56 1"/>
                <a:gd name="f186" fmla="*/ f148 f55 1"/>
                <a:gd name="f187" fmla="*/ f149 f56 1"/>
                <a:gd name="f188" fmla="*/ f150 f55 1"/>
                <a:gd name="f189" fmla="*/ f151 f56 1"/>
                <a:gd name="f190" fmla="*/ f152 f56 1"/>
                <a:gd name="f191" fmla="*/ f153 f55 1"/>
                <a:gd name="f192" fmla="*/ f154 f56 1"/>
                <a:gd name="f193" fmla="*/ f155 f56 1"/>
                <a:gd name="f194" fmla="*/ f156 f55 1"/>
                <a:gd name="f195" fmla="*/ f157 f56 1"/>
                <a:gd name="f196" fmla="*/ f158 f55 1"/>
                <a:gd name="f197" fmla="*/ f159 f55 1"/>
                <a:gd name="f198" fmla="*/ f160 f56 1"/>
                <a:gd name="f199" fmla="*/ f161 f55 1"/>
                <a:gd name="f200" fmla="*/ f162 f56 1"/>
                <a:gd name="f201" fmla="*/ f163 f55 1"/>
                <a:gd name="f202" fmla="*/ f164 f56 1"/>
                <a:gd name="f203" fmla="*/ f165 f55 1"/>
                <a:gd name="f204" fmla="*/ f166 f55 1"/>
                <a:gd name="f205" fmla="*/ f167 f56 1"/>
                <a:gd name="f206" fmla="*/ f168 f56 1"/>
                <a:gd name="f207" fmla="*/ f169 f55 1"/>
                <a:gd name="f208" fmla="*/ f170 f56 1"/>
                <a:gd name="f209" fmla="*/ f171 f55 1"/>
                <a:gd name="f210" fmla="*/ f172 f5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00">
                  <a:pos x="f177" y="f178"/>
                </a:cxn>
                <a:cxn ang="f100">
                  <a:pos x="f177" y="f179"/>
                </a:cxn>
                <a:cxn ang="f100">
                  <a:pos x="f180" y="f181"/>
                </a:cxn>
                <a:cxn ang="f100">
                  <a:pos x="f180" y="f182"/>
                </a:cxn>
                <a:cxn ang="f100">
                  <a:pos x="f183" y="f184"/>
                </a:cxn>
                <a:cxn ang="f100">
                  <a:pos x="f183" y="f185"/>
                </a:cxn>
                <a:cxn ang="f100">
                  <a:pos x="f186" y="f187"/>
                </a:cxn>
                <a:cxn ang="f100">
                  <a:pos x="f188" y="f189"/>
                </a:cxn>
                <a:cxn ang="f100">
                  <a:pos x="f188" y="f190"/>
                </a:cxn>
                <a:cxn ang="f100">
                  <a:pos x="f191" y="f192"/>
                </a:cxn>
                <a:cxn ang="f100">
                  <a:pos x="f191" y="f193"/>
                </a:cxn>
                <a:cxn ang="f100">
                  <a:pos x="f194" y="f195"/>
                </a:cxn>
                <a:cxn ang="f100">
                  <a:pos x="f196" y="f195"/>
                </a:cxn>
                <a:cxn ang="f100">
                  <a:pos x="f197" y="f198"/>
                </a:cxn>
                <a:cxn ang="f100">
                  <a:pos x="f199" y="f200"/>
                </a:cxn>
                <a:cxn ang="f100">
                  <a:pos x="f199" y="f192"/>
                </a:cxn>
                <a:cxn ang="f100">
                  <a:pos x="f201" y="f202"/>
                </a:cxn>
                <a:cxn ang="f100">
                  <a:pos x="f203" y="f187"/>
                </a:cxn>
                <a:cxn ang="f100">
                  <a:pos x="f204" y="f205"/>
                </a:cxn>
                <a:cxn ang="f100">
                  <a:pos x="f204" y="f206"/>
                </a:cxn>
                <a:cxn ang="f100">
                  <a:pos x="f207" y="f206"/>
                </a:cxn>
                <a:cxn ang="f100">
                  <a:pos x="f199" y="f208"/>
                </a:cxn>
                <a:cxn ang="f100">
                  <a:pos x="f209" y="f210"/>
                </a:cxn>
                <a:cxn ang="f100">
                  <a:pos x="f209" y="f178"/>
                </a:cxn>
                <a:cxn ang="f100">
                  <a:pos x="f177" y="f178"/>
                </a:cxn>
              </a:cxnLst>
              <a:rect l="f173" t="f176" r="f174" b="f175"/>
              <a:pathLst>
                <a:path w="104" h="91">
                  <a:moveTo>
                    <a:pt x="f8" y="f7"/>
                  </a:moveTo>
                  <a:cubicBezTo>
                    <a:pt x="f8" y="f7"/>
                    <a:pt x="f5" y="f9"/>
                    <a:pt x="f8" y="f10"/>
                  </a:cubicBezTo>
                  <a:cubicBezTo>
                    <a:pt x="f11" y="f12"/>
                    <a:pt x="f13" y="f14"/>
                    <a:pt x="f15" y="f16"/>
                  </a:cubicBezTo>
                  <a:cubicBezTo>
                    <a:pt x="f15" y="f17"/>
                    <a:pt x="f15" y="f17"/>
                    <a:pt x="f15" y="f17"/>
                  </a:cubicBezTo>
                  <a:cubicBezTo>
                    <a:pt x="f18" y="f19"/>
                    <a:pt x="f18" y="f19"/>
                    <a:pt x="f18" y="f19"/>
                  </a:cubicBezTo>
                  <a:cubicBezTo>
                    <a:pt x="f18" y="f19"/>
                    <a:pt x="f18" y="f20"/>
                    <a:pt x="f18" y="f21"/>
                  </a:cubicBezTo>
                  <a:cubicBezTo>
                    <a:pt x="f18" y="f21"/>
                    <a:pt x="f15" y="f22"/>
                    <a:pt x="f13" y="f23"/>
                  </a:cubicBezTo>
                  <a:cubicBezTo>
                    <a:pt x="f13" y="f23"/>
                    <a:pt x="f24" y="f23"/>
                    <a:pt x="f25" y="f26"/>
                  </a:cubicBezTo>
                  <a:cubicBezTo>
                    <a:pt x="f25" y="f27"/>
                    <a:pt x="f25" y="f28"/>
                    <a:pt x="f25" y="f15"/>
                  </a:cubicBezTo>
                  <a:cubicBezTo>
                    <a:pt x="f29" y="f30"/>
                    <a:pt x="f24" y="f25"/>
                    <a:pt x="f30" y="f25"/>
                  </a:cubicBezTo>
                  <a:cubicBezTo>
                    <a:pt x="f30" y="f25"/>
                    <a:pt x="f29" y="f31"/>
                    <a:pt x="f30" y="f32"/>
                  </a:cubicBezTo>
                  <a:cubicBezTo>
                    <a:pt x="f15" y="f33"/>
                    <a:pt x="f34" y="f35"/>
                    <a:pt x="f20" y="f8"/>
                  </a:cubicBezTo>
                  <a:cubicBezTo>
                    <a:pt x="f20" y="f8"/>
                    <a:pt x="f36" y="f5"/>
                    <a:pt x="f37" y="f8"/>
                  </a:cubicBezTo>
                  <a:cubicBezTo>
                    <a:pt x="f37" y="f8"/>
                    <a:pt x="f37" y="f8"/>
                    <a:pt x="f38" y="f35"/>
                  </a:cubicBezTo>
                  <a:cubicBezTo>
                    <a:pt x="f38" y="f35"/>
                    <a:pt x="f39" y="f40"/>
                    <a:pt x="f41" y="f42"/>
                  </a:cubicBezTo>
                  <a:cubicBezTo>
                    <a:pt x="f14" y="f43"/>
                    <a:pt x="f16" y="f44"/>
                    <a:pt x="f41" y="f25"/>
                  </a:cubicBezTo>
                  <a:cubicBezTo>
                    <a:pt x="f41" y="f25"/>
                    <a:pt x="f45" y="f25"/>
                    <a:pt x="f14" y="f13"/>
                  </a:cubicBezTo>
                  <a:cubicBezTo>
                    <a:pt x="f14" y="f18"/>
                    <a:pt x="f14" y="f46"/>
                    <a:pt x="f47" y="f23"/>
                  </a:cubicBezTo>
                  <a:cubicBezTo>
                    <a:pt x="f47" y="f23"/>
                    <a:pt x="f39" y="f48"/>
                    <a:pt x="f17" y="f20"/>
                  </a:cubicBezTo>
                  <a:cubicBezTo>
                    <a:pt x="f17" y="f20"/>
                    <a:pt x="f19" y="f49"/>
                    <a:pt x="f17" y="f49"/>
                  </a:cubicBezTo>
                  <a:cubicBezTo>
                    <a:pt x="f39" y="f49"/>
                    <a:pt x="f39" y="f49"/>
                    <a:pt x="f39" y="f49"/>
                  </a:cubicBezTo>
                  <a:cubicBezTo>
                    <a:pt x="f39" y="f49"/>
                    <a:pt x="f47" y="f41"/>
                    <a:pt x="f41" y="f14"/>
                  </a:cubicBezTo>
                  <a:cubicBezTo>
                    <a:pt x="f41" y="f14"/>
                    <a:pt x="f50" y="f51"/>
                    <a:pt x="f6" y="f52"/>
                  </a:cubicBezTo>
                  <a:cubicBezTo>
                    <a:pt x="f6" y="f53"/>
                    <a:pt x="f6" y="f7"/>
                    <a:pt x="f6" y="f7"/>
                  </a:cubicBezTo>
                  <a:lnTo>
                    <a:pt x="f8" y="f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4805D9B5-995B-A34B-135C-697EE6832119}"/>
                </a:ext>
              </a:extLst>
            </p:cNvPr>
            <p:cNvSpPr/>
            <p:nvPr/>
          </p:nvSpPr>
          <p:spPr>
            <a:xfrm>
              <a:off x="8566922" y="3474271"/>
              <a:ext cx="444672" cy="45493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08"/>
                <a:gd name="f7" fmla="val 97"/>
                <a:gd name="f8" fmla="val 48"/>
                <a:gd name="f9" fmla="val 2"/>
                <a:gd name="f10" fmla="val 95"/>
                <a:gd name="f11" fmla="val 47"/>
                <a:gd name="f12" fmla="val 46"/>
                <a:gd name="f13" fmla="val 41"/>
                <a:gd name="f14" fmla="val 40"/>
                <a:gd name="f15" fmla="val 39"/>
                <a:gd name="f16" fmla="val 20"/>
                <a:gd name="f17" fmla="val 19"/>
                <a:gd name="f18" fmla="val 18"/>
                <a:gd name="f19" fmla="val 17"/>
                <a:gd name="f20" fmla="val 16"/>
                <a:gd name="f21" fmla="val 15"/>
                <a:gd name="f22" fmla="val 14"/>
                <a:gd name="f23" fmla="val 1"/>
                <a:gd name="f24" fmla="val 37"/>
                <a:gd name="f25" fmla="val 36"/>
                <a:gd name="f26" fmla="val 35"/>
                <a:gd name="f27" fmla="val 34"/>
                <a:gd name="f28" fmla="val 25"/>
                <a:gd name="f29" fmla="val 24"/>
                <a:gd name="f30" fmla="val 23"/>
                <a:gd name="f31" fmla="val 26"/>
                <a:gd name="f32" fmla="val 107"/>
                <a:gd name="f33" fmla="val 94"/>
                <a:gd name="f34" fmla="val 93"/>
                <a:gd name="f35" fmla="val 92"/>
                <a:gd name="f36" fmla="val 90"/>
                <a:gd name="f37" fmla="val 89"/>
                <a:gd name="f38" fmla="val 88"/>
                <a:gd name="f39" fmla="val 56"/>
                <a:gd name="f40" fmla="val 52"/>
                <a:gd name="f41" fmla="val 12"/>
                <a:gd name="f42" fmla="val 13"/>
                <a:gd name="f43" fmla="+- 0 0 -90"/>
                <a:gd name="f44" fmla="*/ f3 1 108"/>
                <a:gd name="f45" fmla="*/ f4 1 97"/>
                <a:gd name="f46" fmla="val f5"/>
                <a:gd name="f47" fmla="val f6"/>
                <a:gd name="f48" fmla="val f7"/>
                <a:gd name="f49" fmla="*/ f43 f0 1"/>
                <a:gd name="f50" fmla="+- f48 0 f46"/>
                <a:gd name="f51" fmla="+- f47 0 f46"/>
                <a:gd name="f52" fmla="*/ f49 1 f2"/>
                <a:gd name="f53" fmla="*/ f51 1 108"/>
                <a:gd name="f54" fmla="*/ f50 1 97"/>
                <a:gd name="f55" fmla="*/ 48 f51 1"/>
                <a:gd name="f56" fmla="*/ 2 f50 1"/>
                <a:gd name="f57" fmla="*/ 95 f50 1"/>
                <a:gd name="f58" fmla="*/ 46 f51 1"/>
                <a:gd name="f59" fmla="*/ 97 f50 1"/>
                <a:gd name="f60" fmla="*/ 41 f51 1"/>
                <a:gd name="f61" fmla="*/ 39 f51 1"/>
                <a:gd name="f62" fmla="*/ 48 f50 1"/>
                <a:gd name="f63" fmla="*/ 20 f51 1"/>
                <a:gd name="f64" fmla="*/ 17 f51 1"/>
                <a:gd name="f65" fmla="*/ 47 f50 1"/>
                <a:gd name="f66" fmla="*/ 14 f51 1"/>
                <a:gd name="f67" fmla="*/ 46 f50 1"/>
                <a:gd name="f68" fmla="*/ 1 f51 1"/>
                <a:gd name="f69" fmla="*/ 37 f50 1"/>
                <a:gd name="f70" fmla="*/ 0 f51 1"/>
                <a:gd name="f71" fmla="*/ 35 f50 1"/>
                <a:gd name="f72" fmla="*/ 34 f50 1"/>
                <a:gd name="f73" fmla="*/ 25 f50 1"/>
                <a:gd name="f74" fmla="*/ 24 f50 1"/>
                <a:gd name="f75" fmla="*/ 23 f50 1"/>
                <a:gd name="f76" fmla="*/ 0 f50 1"/>
                <a:gd name="f77" fmla="*/ 108 f51 1"/>
                <a:gd name="f78" fmla="*/ 107 f51 1"/>
                <a:gd name="f79" fmla="*/ 26 f50 1"/>
                <a:gd name="f80" fmla="*/ 94 f51 1"/>
                <a:gd name="f81" fmla="*/ 92 f51 1"/>
                <a:gd name="f82" fmla="*/ 88 f51 1"/>
                <a:gd name="f83" fmla="*/ 56 f51 1"/>
                <a:gd name="f84" fmla="*/ 52 f51 1"/>
                <a:gd name="f85" fmla="*/ 12 f50 1"/>
                <a:gd name="f86" fmla="*/ 13 f50 1"/>
                <a:gd name="f87" fmla="*/ 14 f50 1"/>
                <a:gd name="f88" fmla="+- f52 0 f1"/>
                <a:gd name="f89" fmla="*/ f55 1 108"/>
                <a:gd name="f90" fmla="*/ f56 1 97"/>
                <a:gd name="f91" fmla="*/ f57 1 97"/>
                <a:gd name="f92" fmla="*/ f58 1 108"/>
                <a:gd name="f93" fmla="*/ f59 1 97"/>
                <a:gd name="f94" fmla="*/ f60 1 108"/>
                <a:gd name="f95" fmla="*/ f61 1 108"/>
                <a:gd name="f96" fmla="*/ f62 1 97"/>
                <a:gd name="f97" fmla="*/ f63 1 108"/>
                <a:gd name="f98" fmla="*/ f64 1 108"/>
                <a:gd name="f99" fmla="*/ f65 1 97"/>
                <a:gd name="f100" fmla="*/ f66 1 108"/>
                <a:gd name="f101" fmla="*/ f67 1 97"/>
                <a:gd name="f102" fmla="*/ f68 1 108"/>
                <a:gd name="f103" fmla="*/ f69 1 97"/>
                <a:gd name="f104" fmla="*/ f70 1 108"/>
                <a:gd name="f105" fmla="*/ f71 1 97"/>
                <a:gd name="f106" fmla="*/ f72 1 97"/>
                <a:gd name="f107" fmla="*/ f73 1 97"/>
                <a:gd name="f108" fmla="*/ f74 1 97"/>
                <a:gd name="f109" fmla="*/ f75 1 97"/>
                <a:gd name="f110" fmla="*/ f76 1 97"/>
                <a:gd name="f111" fmla="*/ f77 1 108"/>
                <a:gd name="f112" fmla="*/ f78 1 108"/>
                <a:gd name="f113" fmla="*/ f79 1 97"/>
                <a:gd name="f114" fmla="*/ f80 1 108"/>
                <a:gd name="f115" fmla="*/ f81 1 108"/>
                <a:gd name="f116" fmla="*/ f82 1 108"/>
                <a:gd name="f117" fmla="*/ f83 1 108"/>
                <a:gd name="f118" fmla="*/ f84 1 108"/>
                <a:gd name="f119" fmla="*/ f85 1 97"/>
                <a:gd name="f120" fmla="*/ f86 1 97"/>
                <a:gd name="f121" fmla="*/ f87 1 97"/>
                <a:gd name="f122" fmla="*/ 0 1 f53"/>
                <a:gd name="f123" fmla="*/ f47 1 f53"/>
                <a:gd name="f124" fmla="*/ 0 1 f54"/>
                <a:gd name="f125" fmla="*/ f48 1 f54"/>
                <a:gd name="f126" fmla="*/ f89 1 f53"/>
                <a:gd name="f127" fmla="*/ f90 1 f54"/>
                <a:gd name="f128" fmla="*/ f91 1 f54"/>
                <a:gd name="f129" fmla="*/ f92 1 f53"/>
                <a:gd name="f130" fmla="*/ f93 1 f54"/>
                <a:gd name="f131" fmla="*/ f94 1 f53"/>
                <a:gd name="f132" fmla="*/ f95 1 f53"/>
                <a:gd name="f133" fmla="*/ f96 1 f54"/>
                <a:gd name="f134" fmla="*/ f97 1 f53"/>
                <a:gd name="f135" fmla="*/ f98 1 f53"/>
                <a:gd name="f136" fmla="*/ f99 1 f54"/>
                <a:gd name="f137" fmla="*/ f100 1 f53"/>
                <a:gd name="f138" fmla="*/ f101 1 f54"/>
                <a:gd name="f139" fmla="*/ f102 1 f53"/>
                <a:gd name="f140" fmla="*/ f103 1 f54"/>
                <a:gd name="f141" fmla="*/ f104 1 f53"/>
                <a:gd name="f142" fmla="*/ f105 1 f54"/>
                <a:gd name="f143" fmla="*/ f106 1 f54"/>
                <a:gd name="f144" fmla="*/ f107 1 f54"/>
                <a:gd name="f145" fmla="*/ f108 1 f54"/>
                <a:gd name="f146" fmla="*/ f109 1 f54"/>
                <a:gd name="f147" fmla="*/ f110 1 f54"/>
                <a:gd name="f148" fmla="*/ f111 1 f53"/>
                <a:gd name="f149" fmla="*/ f112 1 f53"/>
                <a:gd name="f150" fmla="*/ f113 1 f54"/>
                <a:gd name="f151" fmla="*/ f114 1 f53"/>
                <a:gd name="f152" fmla="*/ f115 1 f53"/>
                <a:gd name="f153" fmla="*/ f116 1 f53"/>
                <a:gd name="f154" fmla="*/ f117 1 f53"/>
                <a:gd name="f155" fmla="*/ f118 1 f53"/>
                <a:gd name="f156" fmla="*/ f119 1 f54"/>
                <a:gd name="f157" fmla="*/ f120 1 f54"/>
                <a:gd name="f158" fmla="*/ f121 1 f54"/>
                <a:gd name="f159" fmla="*/ f122 f44 1"/>
                <a:gd name="f160" fmla="*/ f123 f44 1"/>
                <a:gd name="f161" fmla="*/ f125 f45 1"/>
                <a:gd name="f162" fmla="*/ f124 f45 1"/>
                <a:gd name="f163" fmla="*/ f126 f44 1"/>
                <a:gd name="f164" fmla="*/ f127 f45 1"/>
                <a:gd name="f165" fmla="*/ f128 f45 1"/>
                <a:gd name="f166" fmla="*/ f129 f44 1"/>
                <a:gd name="f167" fmla="*/ f130 f45 1"/>
                <a:gd name="f168" fmla="*/ f131 f44 1"/>
                <a:gd name="f169" fmla="*/ f132 f44 1"/>
                <a:gd name="f170" fmla="*/ f133 f45 1"/>
                <a:gd name="f171" fmla="*/ f134 f44 1"/>
                <a:gd name="f172" fmla="*/ f135 f44 1"/>
                <a:gd name="f173" fmla="*/ f136 f45 1"/>
                <a:gd name="f174" fmla="*/ f137 f44 1"/>
                <a:gd name="f175" fmla="*/ f138 f45 1"/>
                <a:gd name="f176" fmla="*/ f139 f44 1"/>
                <a:gd name="f177" fmla="*/ f140 f45 1"/>
                <a:gd name="f178" fmla="*/ f141 f44 1"/>
                <a:gd name="f179" fmla="*/ f142 f45 1"/>
                <a:gd name="f180" fmla="*/ f143 f45 1"/>
                <a:gd name="f181" fmla="*/ f144 f45 1"/>
                <a:gd name="f182" fmla="*/ f145 f45 1"/>
                <a:gd name="f183" fmla="*/ f146 f45 1"/>
                <a:gd name="f184" fmla="*/ f147 f45 1"/>
                <a:gd name="f185" fmla="*/ f148 f44 1"/>
                <a:gd name="f186" fmla="*/ f149 f44 1"/>
                <a:gd name="f187" fmla="*/ f150 f45 1"/>
                <a:gd name="f188" fmla="*/ f151 f44 1"/>
                <a:gd name="f189" fmla="*/ f152 f44 1"/>
                <a:gd name="f190" fmla="*/ f153 f44 1"/>
                <a:gd name="f191" fmla="*/ f154 f44 1"/>
                <a:gd name="f192" fmla="*/ f155 f44 1"/>
                <a:gd name="f193" fmla="*/ f156 f45 1"/>
                <a:gd name="f194" fmla="*/ f157 f45 1"/>
                <a:gd name="f195" fmla="*/ f158 f4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8">
                  <a:pos x="f163" y="f164"/>
                </a:cxn>
                <a:cxn ang="f88">
                  <a:pos x="f163" y="f165"/>
                </a:cxn>
                <a:cxn ang="f88">
                  <a:pos x="f166" y="f167"/>
                </a:cxn>
                <a:cxn ang="f88">
                  <a:pos x="f168" y="f167"/>
                </a:cxn>
                <a:cxn ang="f88">
                  <a:pos x="f169" y="f165"/>
                </a:cxn>
                <a:cxn ang="f88">
                  <a:pos x="f169" y="f170"/>
                </a:cxn>
                <a:cxn ang="f88">
                  <a:pos x="f171" y="f170"/>
                </a:cxn>
                <a:cxn ang="f88">
                  <a:pos x="f172" y="f173"/>
                </a:cxn>
                <a:cxn ang="f88">
                  <a:pos x="f174" y="f175"/>
                </a:cxn>
                <a:cxn ang="f88">
                  <a:pos x="f176" y="f177"/>
                </a:cxn>
                <a:cxn ang="f88">
                  <a:pos x="f178" y="f179"/>
                </a:cxn>
                <a:cxn ang="f88">
                  <a:pos x="f176" y="f180"/>
                </a:cxn>
                <a:cxn ang="f88">
                  <a:pos x="f174" y="f181"/>
                </a:cxn>
                <a:cxn ang="f88">
                  <a:pos x="f172" y="f182"/>
                </a:cxn>
                <a:cxn ang="f88">
                  <a:pos x="f171" y="f183"/>
                </a:cxn>
                <a:cxn ang="f88">
                  <a:pos x="f169" y="f183"/>
                </a:cxn>
                <a:cxn ang="f88">
                  <a:pos x="f169" y="f164"/>
                </a:cxn>
                <a:cxn ang="f88">
                  <a:pos x="f168" y="f184"/>
                </a:cxn>
                <a:cxn ang="f88">
                  <a:pos x="f166" y="f184"/>
                </a:cxn>
                <a:cxn ang="f88">
                  <a:pos x="f163" y="f164"/>
                </a:cxn>
                <a:cxn ang="f88">
                  <a:pos x="f185" y="f181"/>
                </a:cxn>
                <a:cxn ang="f88">
                  <a:pos x="f186" y="f187"/>
                </a:cxn>
                <a:cxn ang="f88">
                  <a:pos x="f188" y="f179"/>
                </a:cxn>
                <a:cxn ang="f88">
                  <a:pos x="f189" y="f177"/>
                </a:cxn>
                <a:cxn ang="f88">
                  <a:pos x="f190" y="f177"/>
                </a:cxn>
                <a:cxn ang="f88">
                  <a:pos x="f191" y="f177"/>
                </a:cxn>
                <a:cxn ang="f88">
                  <a:pos x="f192" y="f193"/>
                </a:cxn>
                <a:cxn ang="f88">
                  <a:pos x="f190" y="f193"/>
                </a:cxn>
                <a:cxn ang="f88">
                  <a:pos x="f189" y="f194"/>
                </a:cxn>
                <a:cxn ang="f88">
                  <a:pos x="f188" y="f195"/>
                </a:cxn>
                <a:cxn ang="f88">
                  <a:pos x="f186" y="f183"/>
                </a:cxn>
                <a:cxn ang="f88">
                  <a:pos x="f185" y="f181"/>
                </a:cxn>
              </a:cxnLst>
              <a:rect l="f159" t="f162" r="f160" b="f161"/>
              <a:pathLst>
                <a:path w="108" h="97">
                  <a:moveTo>
                    <a:pt x="f8" y="f9"/>
                  </a:moveTo>
                  <a:cubicBezTo>
                    <a:pt x="f8" y="f10"/>
                    <a:pt x="f8" y="f10"/>
                    <a:pt x="f8" y="f10"/>
                  </a:cubicBezTo>
                  <a:cubicBezTo>
                    <a:pt x="f8" y="f7"/>
                    <a:pt x="f11" y="f7"/>
                    <a:pt x="f12" y="f7"/>
                  </a:cubicBezTo>
                  <a:cubicBezTo>
                    <a:pt x="f13" y="f7"/>
                    <a:pt x="f13" y="f7"/>
                    <a:pt x="f13" y="f7"/>
                  </a:cubicBezTo>
                  <a:cubicBezTo>
                    <a:pt x="f14" y="f7"/>
                    <a:pt x="f15" y="f7"/>
                    <a:pt x="f15" y="f10"/>
                  </a:cubicBezTo>
                  <a:cubicBezTo>
                    <a:pt x="f15" y="f8"/>
                    <a:pt x="f15" y="f8"/>
                    <a:pt x="f15" y="f8"/>
                  </a:cubicBezTo>
                  <a:cubicBezTo>
                    <a:pt x="f16" y="f8"/>
                    <a:pt x="f16" y="f8"/>
                    <a:pt x="f16" y="f8"/>
                  </a:cubicBezTo>
                  <a:cubicBezTo>
                    <a:pt x="f17" y="f8"/>
                    <a:pt x="f18" y="f8"/>
                    <a:pt x="f19" y="f11"/>
                  </a:cubicBezTo>
                  <a:cubicBezTo>
                    <a:pt x="f20" y="f11"/>
                    <a:pt x="f21" y="f12"/>
                    <a:pt x="f22" y="f12"/>
                  </a:cubicBezTo>
                  <a:cubicBezTo>
                    <a:pt x="f23" y="f24"/>
                    <a:pt x="f23" y="f24"/>
                    <a:pt x="f23" y="f24"/>
                  </a:cubicBezTo>
                  <a:cubicBezTo>
                    <a:pt x="f23" y="f24"/>
                    <a:pt x="f5" y="f25"/>
                    <a:pt x="f5" y="f26"/>
                  </a:cubicBezTo>
                  <a:cubicBezTo>
                    <a:pt x="f5" y="f26"/>
                    <a:pt x="f23" y="f27"/>
                    <a:pt x="f23" y="f27"/>
                  </a:cubicBezTo>
                  <a:cubicBezTo>
                    <a:pt x="f22" y="f28"/>
                    <a:pt x="f22" y="f28"/>
                    <a:pt x="f22" y="f28"/>
                  </a:cubicBezTo>
                  <a:cubicBezTo>
                    <a:pt x="f21" y="f29"/>
                    <a:pt x="f20" y="f29"/>
                    <a:pt x="f19" y="f29"/>
                  </a:cubicBezTo>
                  <a:cubicBezTo>
                    <a:pt x="f18" y="f30"/>
                    <a:pt x="f17" y="f30"/>
                    <a:pt x="f16" y="f30"/>
                  </a:cubicBezTo>
                  <a:cubicBezTo>
                    <a:pt x="f15" y="f30"/>
                    <a:pt x="f15" y="f30"/>
                    <a:pt x="f15" y="f30"/>
                  </a:cubicBezTo>
                  <a:cubicBezTo>
                    <a:pt x="f15" y="f9"/>
                    <a:pt x="f15" y="f9"/>
                    <a:pt x="f15" y="f9"/>
                  </a:cubicBezTo>
                  <a:cubicBezTo>
                    <a:pt x="f15" y="f23"/>
                    <a:pt x="f14" y="f5"/>
                    <a:pt x="f13" y="f5"/>
                  </a:cubicBezTo>
                  <a:cubicBezTo>
                    <a:pt x="f12" y="f5"/>
                    <a:pt x="f12" y="f5"/>
                    <a:pt x="f12" y="f5"/>
                  </a:cubicBezTo>
                  <a:cubicBezTo>
                    <a:pt x="f11" y="f5"/>
                    <a:pt x="f8" y="f23"/>
                    <a:pt x="f8" y="f9"/>
                  </a:cubicBezTo>
                  <a:close/>
                  <a:moveTo>
                    <a:pt x="f6" y="f28"/>
                  </a:moveTo>
                  <a:cubicBezTo>
                    <a:pt x="f6" y="f28"/>
                    <a:pt x="f6" y="f31"/>
                    <a:pt x="f32" y="f31"/>
                  </a:cubicBezTo>
                  <a:cubicBezTo>
                    <a:pt x="f33" y="f26"/>
                    <a:pt x="f33" y="f26"/>
                    <a:pt x="f33" y="f26"/>
                  </a:cubicBezTo>
                  <a:cubicBezTo>
                    <a:pt x="f33" y="f25"/>
                    <a:pt x="f34" y="f25"/>
                    <a:pt x="f35" y="f24"/>
                  </a:cubicBezTo>
                  <a:cubicBezTo>
                    <a:pt x="f36" y="f24"/>
                    <a:pt x="f37" y="f24"/>
                    <a:pt x="f38" y="f24"/>
                  </a:cubicBezTo>
                  <a:cubicBezTo>
                    <a:pt x="f39" y="f24"/>
                    <a:pt x="f39" y="f24"/>
                    <a:pt x="f39" y="f24"/>
                  </a:cubicBezTo>
                  <a:cubicBezTo>
                    <a:pt x="f40" y="f41"/>
                    <a:pt x="f40" y="f41"/>
                    <a:pt x="f40" y="f41"/>
                  </a:cubicBezTo>
                  <a:cubicBezTo>
                    <a:pt x="f38" y="f41"/>
                    <a:pt x="f38" y="f41"/>
                    <a:pt x="f38" y="f41"/>
                  </a:cubicBezTo>
                  <a:cubicBezTo>
                    <a:pt x="f37" y="f41"/>
                    <a:pt x="f36" y="f41"/>
                    <a:pt x="f35" y="f42"/>
                  </a:cubicBezTo>
                  <a:cubicBezTo>
                    <a:pt x="f34" y="f42"/>
                    <a:pt x="f33" y="f42"/>
                    <a:pt x="f33" y="f22"/>
                  </a:cubicBezTo>
                  <a:cubicBezTo>
                    <a:pt x="f32" y="f30"/>
                    <a:pt x="f32" y="f30"/>
                    <a:pt x="f32" y="f30"/>
                  </a:cubicBezTo>
                  <a:cubicBezTo>
                    <a:pt x="f6" y="f30"/>
                    <a:pt x="f6" y="f29"/>
                    <a:pt x="f6" y="f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Freeform 102">
              <a:extLst>
                <a:ext uri="{FF2B5EF4-FFF2-40B4-BE49-F238E27FC236}">
                  <a16:creationId xmlns:a16="http://schemas.microsoft.com/office/drawing/2014/main" id="{CFF198A6-CE15-17A9-9465-96EA38043982}"/>
                </a:ext>
              </a:extLst>
            </p:cNvPr>
            <p:cNvSpPr/>
            <p:nvPr/>
          </p:nvSpPr>
          <p:spPr>
            <a:xfrm>
              <a:off x="9853830" y="4387912"/>
              <a:ext cx="265057" cy="4509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64"/>
                <a:gd name="f7" fmla="val 96"/>
                <a:gd name="f8" fmla="val 61"/>
                <a:gd name="f9" fmla="val 43"/>
                <a:gd name="f10" fmla="val 39"/>
                <a:gd name="f11" fmla="val 92"/>
                <a:gd name="f12" fmla="val 37"/>
                <a:gd name="f13" fmla="val 94"/>
                <a:gd name="f14" fmla="val 35"/>
                <a:gd name="f15" fmla="val 32"/>
                <a:gd name="f16" fmla="val 29"/>
                <a:gd name="f17" fmla="val 26"/>
                <a:gd name="f18" fmla="val 24"/>
                <a:gd name="f19" fmla="val 2"/>
                <a:gd name="f20" fmla="val 40"/>
                <a:gd name="f21" fmla="val 36"/>
                <a:gd name="f22" fmla="val 14"/>
                <a:gd name="f23" fmla="val 49"/>
                <a:gd name="f24" fmla="val 63"/>
                <a:gd name="f25" fmla="val 16"/>
                <a:gd name="f26" fmla="val 23"/>
                <a:gd name="f27" fmla="val 41"/>
                <a:gd name="f28" fmla="val 48"/>
                <a:gd name="f29" fmla="+- 0 0 -90"/>
                <a:gd name="f30" fmla="*/ f3 1 64"/>
                <a:gd name="f31" fmla="*/ f4 1 96"/>
                <a:gd name="f32" fmla="val f5"/>
                <a:gd name="f33" fmla="val f6"/>
                <a:gd name="f34" fmla="val f7"/>
                <a:gd name="f35" fmla="*/ f29 f0 1"/>
                <a:gd name="f36" fmla="+- f34 0 f32"/>
                <a:gd name="f37" fmla="+- f33 0 f32"/>
                <a:gd name="f38" fmla="*/ f35 1 f2"/>
                <a:gd name="f39" fmla="*/ f37 1 64"/>
                <a:gd name="f40" fmla="*/ f36 1 96"/>
                <a:gd name="f41" fmla="*/ 61 f37 1"/>
                <a:gd name="f42" fmla="*/ 43 f36 1"/>
                <a:gd name="f43" fmla="*/ 39 f37 1"/>
                <a:gd name="f44" fmla="*/ 92 f36 1"/>
                <a:gd name="f45" fmla="*/ 32 f37 1"/>
                <a:gd name="f46" fmla="*/ 96 f36 1"/>
                <a:gd name="f47" fmla="*/ 24 f37 1"/>
                <a:gd name="f48" fmla="*/ 2 f37 1"/>
                <a:gd name="f49" fmla="*/ 0 f37 1"/>
                <a:gd name="f50" fmla="*/ 32 f36 1"/>
                <a:gd name="f51" fmla="*/ 0 f36 1"/>
                <a:gd name="f52" fmla="*/ 64 f37 1"/>
                <a:gd name="f53" fmla="*/ 16 f36 1"/>
                <a:gd name="f54" fmla="*/ 16 f37 1"/>
                <a:gd name="f55" fmla="*/ 48 f36 1"/>
                <a:gd name="f56" fmla="*/ 48 f37 1"/>
                <a:gd name="f57" fmla="+- f38 0 f1"/>
                <a:gd name="f58" fmla="*/ f41 1 64"/>
                <a:gd name="f59" fmla="*/ f42 1 96"/>
                <a:gd name="f60" fmla="*/ f43 1 64"/>
                <a:gd name="f61" fmla="*/ f44 1 96"/>
                <a:gd name="f62" fmla="*/ f45 1 64"/>
                <a:gd name="f63" fmla="*/ f46 1 96"/>
                <a:gd name="f64" fmla="*/ f47 1 64"/>
                <a:gd name="f65" fmla="*/ f48 1 64"/>
                <a:gd name="f66" fmla="*/ f49 1 64"/>
                <a:gd name="f67" fmla="*/ f50 1 96"/>
                <a:gd name="f68" fmla="*/ f51 1 96"/>
                <a:gd name="f69" fmla="*/ f52 1 64"/>
                <a:gd name="f70" fmla="*/ f53 1 96"/>
                <a:gd name="f71" fmla="*/ f54 1 64"/>
                <a:gd name="f72" fmla="*/ f55 1 96"/>
                <a:gd name="f73" fmla="*/ f56 1 64"/>
                <a:gd name="f74" fmla="*/ 0 1 f39"/>
                <a:gd name="f75" fmla="*/ f33 1 f39"/>
                <a:gd name="f76" fmla="*/ 0 1 f40"/>
                <a:gd name="f77" fmla="*/ f34 1 f40"/>
                <a:gd name="f78" fmla="*/ f58 1 f39"/>
                <a:gd name="f79" fmla="*/ f59 1 f40"/>
                <a:gd name="f80" fmla="*/ f60 1 f39"/>
                <a:gd name="f81" fmla="*/ f61 1 f40"/>
                <a:gd name="f82" fmla="*/ f62 1 f39"/>
                <a:gd name="f83" fmla="*/ f63 1 f40"/>
                <a:gd name="f84" fmla="*/ f64 1 f39"/>
                <a:gd name="f85" fmla="*/ f65 1 f39"/>
                <a:gd name="f86" fmla="*/ f66 1 f39"/>
                <a:gd name="f87" fmla="*/ f67 1 f40"/>
                <a:gd name="f88" fmla="*/ f68 1 f40"/>
                <a:gd name="f89" fmla="*/ f69 1 f39"/>
                <a:gd name="f90" fmla="*/ f70 1 f40"/>
                <a:gd name="f91" fmla="*/ f71 1 f39"/>
                <a:gd name="f92" fmla="*/ f72 1 f40"/>
                <a:gd name="f93" fmla="*/ f73 1 f39"/>
                <a:gd name="f94" fmla="*/ f74 f30 1"/>
                <a:gd name="f95" fmla="*/ f75 f30 1"/>
                <a:gd name="f96" fmla="*/ f77 f31 1"/>
                <a:gd name="f97" fmla="*/ f76 f31 1"/>
                <a:gd name="f98" fmla="*/ f78 f30 1"/>
                <a:gd name="f99" fmla="*/ f79 f31 1"/>
                <a:gd name="f100" fmla="*/ f80 f30 1"/>
                <a:gd name="f101" fmla="*/ f81 f31 1"/>
                <a:gd name="f102" fmla="*/ f82 f30 1"/>
                <a:gd name="f103" fmla="*/ f83 f31 1"/>
                <a:gd name="f104" fmla="*/ f84 f30 1"/>
                <a:gd name="f105" fmla="*/ f85 f30 1"/>
                <a:gd name="f106" fmla="*/ f86 f30 1"/>
                <a:gd name="f107" fmla="*/ f87 f31 1"/>
                <a:gd name="f108" fmla="*/ f88 f31 1"/>
                <a:gd name="f109" fmla="*/ f89 f30 1"/>
                <a:gd name="f110" fmla="*/ f90 f31 1"/>
                <a:gd name="f111" fmla="*/ f91 f30 1"/>
                <a:gd name="f112" fmla="*/ f92 f31 1"/>
                <a:gd name="f113" fmla="*/ f93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7">
                  <a:pos x="f98" y="f99"/>
                </a:cxn>
                <a:cxn ang="f57">
                  <a:pos x="f100" y="f101"/>
                </a:cxn>
                <a:cxn ang="f57">
                  <a:pos x="f102" y="f103"/>
                </a:cxn>
                <a:cxn ang="f57">
                  <a:pos x="f104" y="f101"/>
                </a:cxn>
                <a:cxn ang="f57">
                  <a:pos x="f105" y="f99"/>
                </a:cxn>
                <a:cxn ang="f57">
                  <a:pos x="f106" y="f107"/>
                </a:cxn>
                <a:cxn ang="f57">
                  <a:pos x="f102" y="f108"/>
                </a:cxn>
                <a:cxn ang="f57">
                  <a:pos x="f109" y="f107"/>
                </a:cxn>
                <a:cxn ang="f57">
                  <a:pos x="f98" y="f99"/>
                </a:cxn>
                <a:cxn ang="f57">
                  <a:pos x="f102" y="f110"/>
                </a:cxn>
                <a:cxn ang="f57">
                  <a:pos x="f111" y="f107"/>
                </a:cxn>
                <a:cxn ang="f57">
                  <a:pos x="f102" y="f112"/>
                </a:cxn>
                <a:cxn ang="f57">
                  <a:pos x="f113" y="f107"/>
                </a:cxn>
                <a:cxn ang="f57">
                  <a:pos x="f102" y="f110"/>
                </a:cxn>
              </a:cxnLst>
              <a:rect l="f94" t="f97" r="f95" b="f96"/>
              <a:pathLst>
                <a:path w="64" h="96">
                  <a:moveTo>
                    <a:pt x="f8" y="f9"/>
                  </a:moveTo>
                  <a:cubicBezTo>
                    <a:pt x="f10" y="f11"/>
                    <a:pt x="f10" y="f11"/>
                    <a:pt x="f10" y="f11"/>
                  </a:cubicBezTo>
                  <a:cubicBezTo>
                    <a:pt x="f12" y="f13"/>
                    <a:pt x="f14" y="f7"/>
                    <a:pt x="f15" y="f7"/>
                  </a:cubicBezTo>
                  <a:cubicBezTo>
                    <a:pt x="f16" y="f7"/>
                    <a:pt x="f17" y="f13"/>
                    <a:pt x="f18" y="f11"/>
                  </a:cubicBezTo>
                  <a:cubicBezTo>
                    <a:pt x="f19" y="f9"/>
                    <a:pt x="f19" y="f9"/>
                    <a:pt x="f19" y="f9"/>
                  </a:cubicBezTo>
                  <a:cubicBezTo>
                    <a:pt x="f5" y="f20"/>
                    <a:pt x="f5" y="f21"/>
                    <a:pt x="f5" y="f15"/>
                  </a:cubicBezTo>
                  <a:cubicBezTo>
                    <a:pt x="f5" y="f22"/>
                    <a:pt x="f22" y="f5"/>
                    <a:pt x="f15" y="f5"/>
                  </a:cubicBezTo>
                  <a:cubicBezTo>
                    <a:pt x="f23" y="f5"/>
                    <a:pt x="f6" y="f22"/>
                    <a:pt x="f6" y="f15"/>
                  </a:cubicBezTo>
                  <a:cubicBezTo>
                    <a:pt x="f6" y="f21"/>
                    <a:pt x="f24" y="f20"/>
                    <a:pt x="f8" y="f9"/>
                  </a:cubicBezTo>
                  <a:close/>
                  <a:moveTo>
                    <a:pt x="f15" y="f25"/>
                  </a:moveTo>
                  <a:cubicBezTo>
                    <a:pt x="f26" y="f25"/>
                    <a:pt x="f25" y="f26"/>
                    <a:pt x="f25" y="f15"/>
                  </a:cubicBezTo>
                  <a:cubicBezTo>
                    <a:pt x="f25" y="f27"/>
                    <a:pt x="f26" y="f28"/>
                    <a:pt x="f15" y="f28"/>
                  </a:cubicBezTo>
                  <a:cubicBezTo>
                    <a:pt x="f20" y="f28"/>
                    <a:pt x="f28" y="f27"/>
                    <a:pt x="f28" y="f15"/>
                  </a:cubicBezTo>
                  <a:cubicBezTo>
                    <a:pt x="f28" y="f26"/>
                    <a:pt x="f20" y="f25"/>
                    <a:pt x="f15" y="f2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Freeform 52">
              <a:extLst>
                <a:ext uri="{FF2B5EF4-FFF2-40B4-BE49-F238E27FC236}">
                  <a16:creationId xmlns:a16="http://schemas.microsoft.com/office/drawing/2014/main" id="{6E16EE58-892C-1722-4E40-D18776A8DF7B}"/>
                </a:ext>
              </a:extLst>
            </p:cNvPr>
            <p:cNvSpPr/>
            <p:nvPr/>
          </p:nvSpPr>
          <p:spPr>
            <a:xfrm>
              <a:off x="9310119" y="5689003"/>
              <a:ext cx="399327" cy="45493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7"/>
                <a:gd name="f7" fmla="val 22"/>
                <a:gd name="f8" fmla="val 86"/>
                <a:gd name="f9" fmla="val 92"/>
                <a:gd name="f10" fmla="val 11"/>
                <a:gd name="f11" fmla="val 5"/>
                <a:gd name="f12" fmla="val 16"/>
                <a:gd name="f13" fmla="val 15"/>
                <a:gd name="f14" fmla="val 33"/>
                <a:gd name="f15" fmla="val 64"/>
                <a:gd name="f16" fmla="val 81"/>
                <a:gd name="f17" fmla="val 43"/>
                <a:gd name="f18" fmla="val 28"/>
                <a:gd name="f19" fmla="val 18"/>
                <a:gd name="f20" fmla="val 20"/>
                <a:gd name="f21" fmla="val 76"/>
                <a:gd name="f22" fmla="val 69"/>
                <a:gd name="f23" fmla="+- 0 0 -90"/>
                <a:gd name="f24" fmla="*/ f3 1 97"/>
                <a:gd name="f25" fmla="*/ f4 1 97"/>
                <a:gd name="f26" fmla="val f5"/>
                <a:gd name="f27" fmla="val f6"/>
                <a:gd name="f28" fmla="*/ f23 f0 1"/>
                <a:gd name="f29" fmla="+- f27 0 f26"/>
                <a:gd name="f30" fmla="*/ f28 1 f2"/>
                <a:gd name="f31" fmla="*/ f29 1 97"/>
                <a:gd name="f32" fmla="*/ 97 f29 1"/>
                <a:gd name="f33" fmla="*/ 22 f29 1"/>
                <a:gd name="f34" fmla="*/ 86 f29 1"/>
                <a:gd name="f35" fmla="*/ 11 f29 1"/>
                <a:gd name="f36" fmla="*/ 0 f29 1"/>
                <a:gd name="f37" fmla="*/ 15 f29 1"/>
                <a:gd name="f38" fmla="*/ 33 f29 1"/>
                <a:gd name="f39" fmla="*/ 64 f29 1"/>
                <a:gd name="f40" fmla="*/ 81 f29 1"/>
                <a:gd name="f41" fmla="*/ 43 f29 1"/>
                <a:gd name="f42" fmla="*/ 28 f29 1"/>
                <a:gd name="f43" fmla="*/ 18 f29 1"/>
                <a:gd name="f44" fmla="*/ 20 f29 1"/>
                <a:gd name="f45" fmla="*/ 76 f29 1"/>
                <a:gd name="f46" fmla="*/ 69 f29 1"/>
                <a:gd name="f47" fmla="+- f30 0 f1"/>
                <a:gd name="f48" fmla="*/ f32 1 97"/>
                <a:gd name="f49" fmla="*/ f33 1 97"/>
                <a:gd name="f50" fmla="*/ f34 1 97"/>
                <a:gd name="f51" fmla="*/ f35 1 97"/>
                <a:gd name="f52" fmla="*/ f36 1 97"/>
                <a:gd name="f53" fmla="*/ f37 1 97"/>
                <a:gd name="f54" fmla="*/ f38 1 97"/>
                <a:gd name="f55" fmla="*/ f39 1 97"/>
                <a:gd name="f56" fmla="*/ f40 1 97"/>
                <a:gd name="f57" fmla="*/ f41 1 97"/>
                <a:gd name="f58" fmla="*/ f42 1 97"/>
                <a:gd name="f59" fmla="*/ f43 1 97"/>
                <a:gd name="f60" fmla="*/ f44 1 97"/>
                <a:gd name="f61" fmla="*/ f45 1 97"/>
                <a:gd name="f62" fmla="*/ f46 1 97"/>
                <a:gd name="f63" fmla="*/ 0 1 f31"/>
                <a:gd name="f64" fmla="*/ f27 1 f31"/>
                <a:gd name="f65" fmla="*/ f48 1 f31"/>
                <a:gd name="f66" fmla="*/ f49 1 f31"/>
                <a:gd name="f67" fmla="*/ f50 1 f31"/>
                <a:gd name="f68" fmla="*/ f51 1 f31"/>
                <a:gd name="f69" fmla="*/ f52 1 f31"/>
                <a:gd name="f70" fmla="*/ f53 1 f31"/>
                <a:gd name="f71" fmla="*/ f54 1 f31"/>
                <a:gd name="f72" fmla="*/ f55 1 f31"/>
                <a:gd name="f73" fmla="*/ f56 1 f31"/>
                <a:gd name="f74" fmla="*/ f57 1 f31"/>
                <a:gd name="f75" fmla="*/ f58 1 f31"/>
                <a:gd name="f76" fmla="*/ f59 1 f31"/>
                <a:gd name="f77" fmla="*/ f60 1 f31"/>
                <a:gd name="f78" fmla="*/ f61 1 f31"/>
                <a:gd name="f79" fmla="*/ f62 1 f31"/>
                <a:gd name="f80" fmla="*/ f63 f24 1"/>
                <a:gd name="f81" fmla="*/ f64 f24 1"/>
                <a:gd name="f82" fmla="*/ f64 f25 1"/>
                <a:gd name="f83" fmla="*/ f63 f25 1"/>
                <a:gd name="f84" fmla="*/ f65 f24 1"/>
                <a:gd name="f85" fmla="*/ f66 f25 1"/>
                <a:gd name="f86" fmla="*/ f67 f25 1"/>
                <a:gd name="f87" fmla="*/ f67 f24 1"/>
                <a:gd name="f88" fmla="*/ f65 f25 1"/>
                <a:gd name="f89" fmla="*/ f68 f24 1"/>
                <a:gd name="f90" fmla="*/ f69 f24 1"/>
                <a:gd name="f91" fmla="*/ f68 f25 1"/>
                <a:gd name="f92" fmla="*/ f70 f24 1"/>
                <a:gd name="f93" fmla="*/ f71 f24 1"/>
                <a:gd name="f94" fmla="*/ f72 f24 1"/>
                <a:gd name="f95" fmla="*/ f73 f24 1"/>
                <a:gd name="f96" fmla="*/ f74 f25 1"/>
                <a:gd name="f97" fmla="*/ f75 f24 1"/>
                <a:gd name="f98" fmla="*/ f76 f25 1"/>
                <a:gd name="f99" fmla="*/ f77 f24 1"/>
                <a:gd name="f100" fmla="*/ f69 f25 1"/>
                <a:gd name="f101" fmla="*/ f78 f24 1"/>
                <a:gd name="f102" fmla="*/ f79 f2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7">
                  <a:pos x="f84" y="f85"/>
                </a:cxn>
                <a:cxn ang="f47">
                  <a:pos x="f84" y="f86"/>
                </a:cxn>
                <a:cxn ang="f47">
                  <a:pos x="f87" y="f88"/>
                </a:cxn>
                <a:cxn ang="f47">
                  <a:pos x="f89" y="f88"/>
                </a:cxn>
                <a:cxn ang="f47">
                  <a:pos x="f90" y="f86"/>
                </a:cxn>
                <a:cxn ang="f47">
                  <a:pos x="f90" y="f85"/>
                </a:cxn>
                <a:cxn ang="f47">
                  <a:pos x="f89" y="f91"/>
                </a:cxn>
                <a:cxn ang="f47">
                  <a:pos x="f92" y="f91"/>
                </a:cxn>
                <a:cxn ang="f47">
                  <a:pos x="f92" y="f85"/>
                </a:cxn>
                <a:cxn ang="f47">
                  <a:pos x="f93" y="f85"/>
                </a:cxn>
                <a:cxn ang="f47">
                  <a:pos x="f93" y="f91"/>
                </a:cxn>
                <a:cxn ang="f47">
                  <a:pos x="f94" y="f91"/>
                </a:cxn>
                <a:cxn ang="f47">
                  <a:pos x="f94" y="f85"/>
                </a:cxn>
                <a:cxn ang="f47">
                  <a:pos x="f95" y="f85"/>
                </a:cxn>
                <a:cxn ang="f47">
                  <a:pos x="f95" y="f91"/>
                </a:cxn>
                <a:cxn ang="f47">
                  <a:pos x="f87" y="f91"/>
                </a:cxn>
                <a:cxn ang="f47">
                  <a:pos x="f84" y="f85"/>
                </a:cxn>
                <a:cxn ang="f47">
                  <a:pos x="f87" y="f96"/>
                </a:cxn>
                <a:cxn ang="f47">
                  <a:pos x="f89" y="f96"/>
                </a:cxn>
                <a:cxn ang="f47">
                  <a:pos x="f89" y="f86"/>
                </a:cxn>
                <a:cxn ang="f47">
                  <a:pos x="f87" y="f86"/>
                </a:cxn>
                <a:cxn ang="f47">
                  <a:pos x="f87" y="f96"/>
                </a:cxn>
                <a:cxn ang="f47">
                  <a:pos x="f97" y="f98"/>
                </a:cxn>
                <a:cxn ang="f47">
                  <a:pos x="f99" y="f98"/>
                </a:cxn>
                <a:cxn ang="f47">
                  <a:pos x="f99" y="f100"/>
                </a:cxn>
                <a:cxn ang="f47">
                  <a:pos x="f97" y="f100"/>
                </a:cxn>
                <a:cxn ang="f47">
                  <a:pos x="f97" y="f98"/>
                </a:cxn>
                <a:cxn ang="f47">
                  <a:pos x="f101" y="f98"/>
                </a:cxn>
                <a:cxn ang="f47">
                  <a:pos x="f102" y="f98"/>
                </a:cxn>
                <a:cxn ang="f47">
                  <a:pos x="f102" y="f100"/>
                </a:cxn>
                <a:cxn ang="f47">
                  <a:pos x="f101" y="f100"/>
                </a:cxn>
                <a:cxn ang="f47">
                  <a:pos x="f101" y="f98"/>
                </a:cxn>
              </a:cxnLst>
              <a:rect l="f80" t="f83" r="f81" b="f82"/>
              <a:pathLst>
                <a:path w="97" h="97">
                  <a:moveTo>
                    <a:pt x="f6" y="f7"/>
                  </a:moveTo>
                  <a:cubicBezTo>
                    <a:pt x="f6" y="f8"/>
                    <a:pt x="f6" y="f8"/>
                    <a:pt x="f6" y="f8"/>
                  </a:cubicBezTo>
                  <a:cubicBezTo>
                    <a:pt x="f6" y="f9"/>
                    <a:pt x="f9" y="f6"/>
                    <a:pt x="f8" y="f6"/>
                  </a:cubicBezTo>
                  <a:cubicBezTo>
                    <a:pt x="f10" y="f6"/>
                    <a:pt x="f10" y="f6"/>
                    <a:pt x="f10" y="f6"/>
                  </a:cubicBezTo>
                  <a:cubicBezTo>
                    <a:pt x="f11" y="f6"/>
                    <a:pt x="f5" y="f9"/>
                    <a:pt x="f5" y="f8"/>
                  </a:cubicBezTo>
                  <a:cubicBezTo>
                    <a:pt x="f5" y="f7"/>
                    <a:pt x="f5" y="f7"/>
                    <a:pt x="f5" y="f7"/>
                  </a:cubicBezTo>
                  <a:cubicBezTo>
                    <a:pt x="f5" y="f12"/>
                    <a:pt x="f11" y="f10"/>
                    <a:pt x="f10" y="f10"/>
                  </a:cubicBezTo>
                  <a:cubicBezTo>
                    <a:pt x="f13" y="f10"/>
                    <a:pt x="f13" y="f10"/>
                    <a:pt x="f13" y="f10"/>
                  </a:cubicBezTo>
                  <a:cubicBezTo>
                    <a:pt x="f13" y="f7"/>
                    <a:pt x="f13" y="f7"/>
                    <a:pt x="f13" y="f7"/>
                  </a:cubicBezTo>
                  <a:cubicBezTo>
                    <a:pt x="f14" y="f7"/>
                    <a:pt x="f14" y="f7"/>
                    <a:pt x="f14" y="f7"/>
                  </a:cubicBezTo>
                  <a:cubicBezTo>
                    <a:pt x="f14" y="f10"/>
                    <a:pt x="f14" y="f10"/>
                    <a:pt x="f14" y="f10"/>
                  </a:cubicBezTo>
                  <a:cubicBezTo>
                    <a:pt x="f15" y="f10"/>
                    <a:pt x="f15" y="f10"/>
                    <a:pt x="f15" y="f10"/>
                  </a:cubicBezTo>
                  <a:cubicBezTo>
                    <a:pt x="f15" y="f7"/>
                    <a:pt x="f15" y="f7"/>
                    <a:pt x="f15" y="f7"/>
                  </a:cubicBezTo>
                  <a:cubicBezTo>
                    <a:pt x="f16" y="f7"/>
                    <a:pt x="f16" y="f7"/>
                    <a:pt x="f16" y="f7"/>
                  </a:cubicBezTo>
                  <a:cubicBezTo>
                    <a:pt x="f16" y="f10"/>
                    <a:pt x="f16" y="f10"/>
                    <a:pt x="f16" y="f10"/>
                  </a:cubicBezTo>
                  <a:cubicBezTo>
                    <a:pt x="f8" y="f10"/>
                    <a:pt x="f8" y="f10"/>
                    <a:pt x="f8" y="f10"/>
                  </a:cubicBezTo>
                  <a:cubicBezTo>
                    <a:pt x="f9" y="f10"/>
                    <a:pt x="f6" y="f12"/>
                    <a:pt x="f6" y="f7"/>
                  </a:cubicBezTo>
                  <a:close/>
                  <a:moveTo>
                    <a:pt x="f8" y="f17"/>
                  </a:moveTo>
                  <a:cubicBezTo>
                    <a:pt x="f10" y="f17"/>
                    <a:pt x="f10" y="f17"/>
                    <a:pt x="f10" y="f17"/>
                  </a:cubicBezTo>
                  <a:cubicBezTo>
                    <a:pt x="f10" y="f8"/>
                    <a:pt x="f10" y="f8"/>
                    <a:pt x="f10" y="f8"/>
                  </a:cubicBezTo>
                  <a:cubicBezTo>
                    <a:pt x="f8" y="f8"/>
                    <a:pt x="f8" y="f8"/>
                    <a:pt x="f8" y="f8"/>
                  </a:cubicBezTo>
                  <a:lnTo>
                    <a:pt x="f8" y="f17"/>
                  </a:lnTo>
                  <a:close/>
                  <a:moveTo>
                    <a:pt x="f18" y="f19"/>
                  </a:moveTo>
                  <a:cubicBezTo>
                    <a:pt x="f20" y="f19"/>
                    <a:pt x="f20" y="f19"/>
                    <a:pt x="f20" y="f19"/>
                  </a:cubicBezTo>
                  <a:cubicBezTo>
                    <a:pt x="f20" y="f5"/>
                    <a:pt x="f20" y="f5"/>
                    <a:pt x="f20" y="f5"/>
                  </a:cubicBezTo>
                  <a:cubicBezTo>
                    <a:pt x="f18" y="f5"/>
                    <a:pt x="f18" y="f5"/>
                    <a:pt x="f18" y="f5"/>
                  </a:cubicBezTo>
                  <a:lnTo>
                    <a:pt x="f18" y="f19"/>
                  </a:lnTo>
                  <a:close/>
                  <a:moveTo>
                    <a:pt x="f21" y="f19"/>
                  </a:moveTo>
                  <a:cubicBezTo>
                    <a:pt x="f22" y="f19"/>
                    <a:pt x="f22" y="f19"/>
                    <a:pt x="f22" y="f19"/>
                  </a:cubicBezTo>
                  <a:cubicBezTo>
                    <a:pt x="f22" y="f5"/>
                    <a:pt x="f22" y="f5"/>
                    <a:pt x="f22" y="f5"/>
                  </a:cubicBezTo>
                  <a:cubicBezTo>
                    <a:pt x="f21" y="f5"/>
                    <a:pt x="f21" y="f5"/>
                    <a:pt x="f21" y="f5"/>
                  </a:cubicBezTo>
                  <a:lnTo>
                    <a:pt x="f21" y="f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Freeform 49">
              <a:extLst>
                <a:ext uri="{FF2B5EF4-FFF2-40B4-BE49-F238E27FC236}">
                  <a16:creationId xmlns:a16="http://schemas.microsoft.com/office/drawing/2014/main" id="{8F1403BE-2CC3-DC1E-9C2E-8C96036BDE63}"/>
                </a:ext>
              </a:extLst>
            </p:cNvPr>
            <p:cNvSpPr/>
            <p:nvPr/>
          </p:nvSpPr>
          <p:spPr>
            <a:xfrm>
              <a:off x="8468797" y="6853235"/>
              <a:ext cx="444672" cy="28482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08"/>
                <a:gd name="f7" fmla="val 61"/>
                <a:gd name="f8" fmla="val 31"/>
                <a:gd name="f9" fmla="val 35"/>
                <a:gd name="f10" fmla="val 89"/>
                <a:gd name="f11" fmla="val 54"/>
                <a:gd name="f12" fmla="val 18"/>
                <a:gd name="f13" fmla="val 26"/>
                <a:gd name="f14" fmla="val 78"/>
                <a:gd name="f15" fmla="val 67"/>
                <a:gd name="f16" fmla="val 7"/>
                <a:gd name="f17" fmla="val 40"/>
                <a:gd name="f18" fmla="val 30"/>
                <a:gd name="f19" fmla="val 43"/>
                <a:gd name="f20" fmla="val 66"/>
                <a:gd name="f21" fmla="val 37"/>
                <a:gd name="f22" fmla="val 60"/>
                <a:gd name="f23" fmla="val 42"/>
                <a:gd name="f24" fmla="val 47"/>
                <a:gd name="f25" fmla="val 24"/>
                <a:gd name="f26" fmla="val 19"/>
                <a:gd name="f27" fmla="val 57"/>
                <a:gd name="f28" fmla="val 51"/>
                <a:gd name="f29" fmla="val 28"/>
                <a:gd name="f30" fmla="val 55"/>
                <a:gd name="f31" fmla="val 33"/>
                <a:gd name="f32" fmla="val 27"/>
                <a:gd name="f33" fmla="+- 0 0 -90"/>
                <a:gd name="f34" fmla="*/ f3 1 108"/>
                <a:gd name="f35" fmla="*/ f4 1 61"/>
                <a:gd name="f36" fmla="val f5"/>
                <a:gd name="f37" fmla="val f6"/>
                <a:gd name="f38" fmla="val f7"/>
                <a:gd name="f39" fmla="*/ f33 f0 1"/>
                <a:gd name="f40" fmla="+- f38 0 f36"/>
                <a:gd name="f41" fmla="+- f37 0 f36"/>
                <a:gd name="f42" fmla="*/ f39 1 f2"/>
                <a:gd name="f43" fmla="*/ f41 1 108"/>
                <a:gd name="f44" fmla="*/ f40 1 61"/>
                <a:gd name="f45" fmla="*/ 108 f41 1"/>
                <a:gd name="f46" fmla="*/ 31 f40 1"/>
                <a:gd name="f47" fmla="*/ 54 f41 1"/>
                <a:gd name="f48" fmla="*/ 61 f40 1"/>
                <a:gd name="f49" fmla="*/ 0 f41 1"/>
                <a:gd name="f50" fmla="*/ 0 f40 1"/>
                <a:gd name="f51" fmla="*/ 78 f41 1"/>
                <a:gd name="f52" fmla="*/ 7 f40 1"/>
                <a:gd name="f53" fmla="*/ 30 f41 1"/>
                <a:gd name="f54" fmla="*/ 54 f40 1"/>
                <a:gd name="f55" fmla="*/ 66 f41 1"/>
                <a:gd name="f56" fmla="*/ 42 f40 1"/>
                <a:gd name="f57" fmla="*/ 42 f41 1"/>
                <a:gd name="f58" fmla="*/ 19 f40 1"/>
                <a:gd name="f59" fmla="+- f42 0 f1"/>
                <a:gd name="f60" fmla="*/ f45 1 108"/>
                <a:gd name="f61" fmla="*/ f46 1 61"/>
                <a:gd name="f62" fmla="*/ f47 1 108"/>
                <a:gd name="f63" fmla="*/ f48 1 61"/>
                <a:gd name="f64" fmla="*/ f49 1 108"/>
                <a:gd name="f65" fmla="*/ f50 1 61"/>
                <a:gd name="f66" fmla="*/ f51 1 108"/>
                <a:gd name="f67" fmla="*/ f52 1 61"/>
                <a:gd name="f68" fmla="*/ f53 1 108"/>
                <a:gd name="f69" fmla="*/ f54 1 61"/>
                <a:gd name="f70" fmla="*/ f55 1 108"/>
                <a:gd name="f71" fmla="*/ f56 1 61"/>
                <a:gd name="f72" fmla="*/ f57 1 108"/>
                <a:gd name="f73" fmla="*/ f58 1 61"/>
                <a:gd name="f74" fmla="*/ 0 1 f43"/>
                <a:gd name="f75" fmla="*/ f37 1 f43"/>
                <a:gd name="f76" fmla="*/ 0 1 f44"/>
                <a:gd name="f77" fmla="*/ f38 1 f44"/>
                <a:gd name="f78" fmla="*/ f60 1 f43"/>
                <a:gd name="f79" fmla="*/ f61 1 f44"/>
                <a:gd name="f80" fmla="*/ f62 1 f43"/>
                <a:gd name="f81" fmla="*/ f63 1 f44"/>
                <a:gd name="f82" fmla="*/ f64 1 f43"/>
                <a:gd name="f83" fmla="*/ f65 1 f44"/>
                <a:gd name="f84" fmla="*/ f66 1 f43"/>
                <a:gd name="f85" fmla="*/ f67 1 f44"/>
                <a:gd name="f86" fmla="*/ f68 1 f43"/>
                <a:gd name="f87" fmla="*/ f69 1 f44"/>
                <a:gd name="f88" fmla="*/ f70 1 f43"/>
                <a:gd name="f89" fmla="*/ f71 1 f44"/>
                <a:gd name="f90" fmla="*/ f72 1 f43"/>
                <a:gd name="f91" fmla="*/ f73 1 f44"/>
                <a:gd name="f92" fmla="*/ f74 f34 1"/>
                <a:gd name="f93" fmla="*/ f75 f34 1"/>
                <a:gd name="f94" fmla="*/ f77 f35 1"/>
                <a:gd name="f95" fmla="*/ f76 f35 1"/>
                <a:gd name="f96" fmla="*/ f78 f34 1"/>
                <a:gd name="f97" fmla="*/ f79 f35 1"/>
                <a:gd name="f98" fmla="*/ f80 f34 1"/>
                <a:gd name="f99" fmla="*/ f81 f35 1"/>
                <a:gd name="f100" fmla="*/ f82 f34 1"/>
                <a:gd name="f101" fmla="*/ f83 f35 1"/>
                <a:gd name="f102" fmla="*/ f84 f34 1"/>
                <a:gd name="f103" fmla="*/ f85 f35 1"/>
                <a:gd name="f104" fmla="*/ f86 f34 1"/>
                <a:gd name="f105" fmla="*/ f87 f35 1"/>
                <a:gd name="f106" fmla="*/ f88 f34 1"/>
                <a:gd name="f107" fmla="*/ f89 f35 1"/>
                <a:gd name="f108" fmla="*/ f90 f34 1"/>
                <a:gd name="f109" fmla="*/ f91 f3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9">
                  <a:pos x="f96" y="f97"/>
                </a:cxn>
                <a:cxn ang="f59">
                  <a:pos x="f98" y="f99"/>
                </a:cxn>
                <a:cxn ang="f59">
                  <a:pos x="f100" y="f97"/>
                </a:cxn>
                <a:cxn ang="f59">
                  <a:pos x="f98" y="f101"/>
                </a:cxn>
                <a:cxn ang="f59">
                  <a:pos x="f96" y="f97"/>
                </a:cxn>
                <a:cxn ang="f59">
                  <a:pos x="f102" y="f97"/>
                </a:cxn>
                <a:cxn ang="f59">
                  <a:pos x="f98" y="f103"/>
                </a:cxn>
                <a:cxn ang="f59">
                  <a:pos x="f104" y="f97"/>
                </a:cxn>
                <a:cxn ang="f59">
                  <a:pos x="f98" y="f105"/>
                </a:cxn>
                <a:cxn ang="f59">
                  <a:pos x="f102" y="f97"/>
                </a:cxn>
                <a:cxn ang="f59">
                  <a:pos x="f106" y="f97"/>
                </a:cxn>
                <a:cxn ang="f59">
                  <a:pos x="f98" y="f107"/>
                </a:cxn>
                <a:cxn ang="f59">
                  <a:pos x="f108" y="f97"/>
                </a:cxn>
                <a:cxn ang="f59">
                  <a:pos x="f98" y="f109"/>
                </a:cxn>
                <a:cxn ang="f59">
                  <a:pos x="f98" y="f97"/>
                </a:cxn>
                <a:cxn ang="f59">
                  <a:pos x="f106" y="f97"/>
                </a:cxn>
              </a:cxnLst>
              <a:rect l="f92" t="f95" r="f93" b="f94"/>
              <a:pathLst>
                <a:path w="108" h="61">
                  <a:moveTo>
                    <a:pt x="f6" y="f8"/>
                  </a:moveTo>
                  <a:cubicBezTo>
                    <a:pt x="f6" y="f9"/>
                    <a:pt x="f10" y="f7"/>
                    <a:pt x="f11" y="f7"/>
                  </a:cubicBezTo>
                  <a:cubicBezTo>
                    <a:pt x="f12" y="f7"/>
                    <a:pt x="f5" y="f9"/>
                    <a:pt x="f5" y="f8"/>
                  </a:cubicBezTo>
                  <a:cubicBezTo>
                    <a:pt x="f5" y="f13"/>
                    <a:pt x="f12" y="f5"/>
                    <a:pt x="f11" y="f5"/>
                  </a:cubicBezTo>
                  <a:cubicBezTo>
                    <a:pt x="f10" y="f5"/>
                    <a:pt x="f6" y="f13"/>
                    <a:pt x="f6" y="f8"/>
                  </a:cubicBezTo>
                  <a:close/>
                  <a:moveTo>
                    <a:pt x="f14" y="f8"/>
                  </a:moveTo>
                  <a:cubicBezTo>
                    <a:pt x="f14" y="f12"/>
                    <a:pt x="f15" y="f16"/>
                    <a:pt x="f11" y="f16"/>
                  </a:cubicBezTo>
                  <a:cubicBezTo>
                    <a:pt x="f17" y="f16"/>
                    <a:pt x="f18" y="f12"/>
                    <a:pt x="f18" y="f8"/>
                  </a:cubicBezTo>
                  <a:cubicBezTo>
                    <a:pt x="f18" y="f19"/>
                    <a:pt x="f17" y="f11"/>
                    <a:pt x="f11" y="f11"/>
                  </a:cubicBezTo>
                  <a:cubicBezTo>
                    <a:pt x="f15" y="f11"/>
                    <a:pt x="f14" y="f19"/>
                    <a:pt x="f14" y="f8"/>
                  </a:cubicBezTo>
                  <a:close/>
                  <a:moveTo>
                    <a:pt x="f20" y="f8"/>
                  </a:moveTo>
                  <a:cubicBezTo>
                    <a:pt x="f20" y="f21"/>
                    <a:pt x="f22" y="f23"/>
                    <a:pt x="f11" y="f23"/>
                  </a:cubicBezTo>
                  <a:cubicBezTo>
                    <a:pt x="f24" y="f23"/>
                    <a:pt x="f23" y="f21"/>
                    <a:pt x="f23" y="f8"/>
                  </a:cubicBezTo>
                  <a:cubicBezTo>
                    <a:pt x="f23" y="f25"/>
                    <a:pt x="f24" y="f26"/>
                    <a:pt x="f11" y="f26"/>
                  </a:cubicBezTo>
                  <a:cubicBezTo>
                    <a:pt x="f27" y="f26"/>
                    <a:pt x="f28" y="f29"/>
                    <a:pt x="f11" y="f8"/>
                  </a:cubicBezTo>
                  <a:cubicBezTo>
                    <a:pt x="f30" y="f31"/>
                    <a:pt x="f20" y="f32"/>
                    <a:pt x="f20" y="f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FB8A7908-B580-21C4-57C5-CA0F3BB1AA1F}"/>
                </a:ext>
              </a:extLst>
            </p:cNvPr>
            <p:cNvSpPr/>
            <p:nvPr/>
          </p:nvSpPr>
          <p:spPr>
            <a:xfrm>
              <a:off x="8422803" y="8349980"/>
              <a:ext cx="428972" cy="49251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04"/>
                <a:gd name="f7" fmla="val 105"/>
                <a:gd name="f8" fmla="val 52"/>
                <a:gd name="f9" fmla="val 80"/>
                <a:gd name="f10" fmla="val 82"/>
                <a:gd name="f11" fmla="val 53"/>
                <a:gd name="f12" fmla="val 24"/>
                <a:gd name="f13" fmla="val 1"/>
                <a:gd name="f14" fmla="val 25"/>
                <a:gd name="f15" fmla="val 23"/>
                <a:gd name="f16" fmla="val 93"/>
                <a:gd name="f17" fmla="val 29"/>
                <a:gd name="f18" fmla="val 74"/>
                <a:gd name="f19" fmla="val 11"/>
                <a:gd name="f20" fmla="val 12"/>
                <a:gd name="f21" fmla="val 31"/>
                <a:gd name="f22" fmla="val 76"/>
                <a:gd name="f23" fmla="val 30"/>
                <a:gd name="f24" fmla="val 94"/>
                <a:gd name="f25" fmla="val 75"/>
                <a:gd name="f26" fmla="val 42"/>
                <a:gd name="f27" fmla="val 77"/>
                <a:gd name="f28" fmla="val 28"/>
                <a:gd name="f29" fmla="val 63"/>
                <a:gd name="f30" fmla="val 47"/>
                <a:gd name="f31" fmla="val 58"/>
                <a:gd name="f32" fmla="val 50"/>
                <a:gd name="f33" fmla="val 61"/>
                <a:gd name="f34" fmla="val 55"/>
                <a:gd name="f35" fmla="val 62"/>
                <a:gd name="f36" fmla="val 65"/>
                <a:gd name="f37" fmla="val 45"/>
                <a:gd name="f38" fmla="val 67"/>
                <a:gd name="f39" fmla="val 37"/>
                <a:gd name="f40" fmla="val 60"/>
                <a:gd name="f41" fmla="val 39"/>
                <a:gd name="f42" fmla="val 51"/>
                <a:gd name="f43" fmla="val 43"/>
                <a:gd name="f44" fmla="val 44"/>
                <a:gd name="f45" fmla="+- 0 0 -90"/>
                <a:gd name="f46" fmla="*/ f3 1 104"/>
                <a:gd name="f47" fmla="*/ f4 1 105"/>
                <a:gd name="f48" fmla="val f5"/>
                <a:gd name="f49" fmla="val f6"/>
                <a:gd name="f50" fmla="val f7"/>
                <a:gd name="f51" fmla="*/ f45 f0 1"/>
                <a:gd name="f52" fmla="+- f50 0 f48"/>
                <a:gd name="f53" fmla="+- f49 0 f48"/>
                <a:gd name="f54" fmla="*/ f51 1 f2"/>
                <a:gd name="f55" fmla="*/ f53 1 104"/>
                <a:gd name="f56" fmla="*/ f52 1 105"/>
                <a:gd name="f57" fmla="*/ 104 f53 1"/>
                <a:gd name="f58" fmla="*/ 52 f52 1"/>
                <a:gd name="f59" fmla="*/ 53 f53 1"/>
                <a:gd name="f60" fmla="*/ 104 f52 1"/>
                <a:gd name="f61" fmla="*/ 1 f53 1"/>
                <a:gd name="f62" fmla="*/ 53 f52 1"/>
                <a:gd name="f63" fmla="*/ 52 f53 1"/>
                <a:gd name="f64" fmla="*/ 1 f52 1"/>
                <a:gd name="f65" fmla="*/ 93 f53 1"/>
                <a:gd name="f66" fmla="*/ 12 f52 1"/>
                <a:gd name="f67" fmla="*/ 11 f53 1"/>
                <a:gd name="f68" fmla="*/ 94 f52 1"/>
                <a:gd name="f69" fmla="*/ 42 f53 1"/>
                <a:gd name="f70" fmla="*/ 42 f52 1"/>
                <a:gd name="f71" fmla="*/ 77 f53 1"/>
                <a:gd name="f72" fmla="*/ 28 f52 1"/>
                <a:gd name="f73" fmla="*/ 63 f53 1"/>
                <a:gd name="f74" fmla="*/ 63 f52 1"/>
                <a:gd name="f75" fmla="*/ 28 f53 1"/>
                <a:gd name="f76" fmla="*/ 77 f52 1"/>
                <a:gd name="f77" fmla="*/ 47 f53 1"/>
                <a:gd name="f78" fmla="*/ 58 f52 1"/>
                <a:gd name="f79" fmla="*/ 58 f53 1"/>
                <a:gd name="f80" fmla="*/ 67 f53 1"/>
                <a:gd name="f81" fmla="*/ 37 f52 1"/>
                <a:gd name="f82" fmla="*/ 47 f52 1"/>
                <a:gd name="f83" fmla="+- f54 0 f1"/>
                <a:gd name="f84" fmla="*/ f57 1 104"/>
                <a:gd name="f85" fmla="*/ f58 1 105"/>
                <a:gd name="f86" fmla="*/ f59 1 104"/>
                <a:gd name="f87" fmla="*/ f60 1 105"/>
                <a:gd name="f88" fmla="*/ f61 1 104"/>
                <a:gd name="f89" fmla="*/ f62 1 105"/>
                <a:gd name="f90" fmla="*/ f63 1 104"/>
                <a:gd name="f91" fmla="*/ f64 1 105"/>
                <a:gd name="f92" fmla="*/ f65 1 104"/>
                <a:gd name="f93" fmla="*/ f66 1 105"/>
                <a:gd name="f94" fmla="*/ f67 1 104"/>
                <a:gd name="f95" fmla="*/ f68 1 105"/>
                <a:gd name="f96" fmla="*/ f69 1 104"/>
                <a:gd name="f97" fmla="*/ f70 1 105"/>
                <a:gd name="f98" fmla="*/ f71 1 104"/>
                <a:gd name="f99" fmla="*/ f72 1 105"/>
                <a:gd name="f100" fmla="*/ f73 1 104"/>
                <a:gd name="f101" fmla="*/ f74 1 105"/>
                <a:gd name="f102" fmla="*/ f75 1 104"/>
                <a:gd name="f103" fmla="*/ f76 1 105"/>
                <a:gd name="f104" fmla="*/ f77 1 104"/>
                <a:gd name="f105" fmla="*/ f78 1 105"/>
                <a:gd name="f106" fmla="*/ f79 1 104"/>
                <a:gd name="f107" fmla="*/ f80 1 104"/>
                <a:gd name="f108" fmla="*/ f81 1 105"/>
                <a:gd name="f109" fmla="*/ f82 1 105"/>
                <a:gd name="f110" fmla="*/ 0 1 f55"/>
                <a:gd name="f111" fmla="*/ f49 1 f55"/>
                <a:gd name="f112" fmla="*/ 0 1 f56"/>
                <a:gd name="f113" fmla="*/ f50 1 f56"/>
                <a:gd name="f114" fmla="*/ f84 1 f55"/>
                <a:gd name="f115" fmla="*/ f85 1 f56"/>
                <a:gd name="f116" fmla="*/ f86 1 f55"/>
                <a:gd name="f117" fmla="*/ f87 1 f56"/>
                <a:gd name="f118" fmla="*/ f88 1 f55"/>
                <a:gd name="f119" fmla="*/ f89 1 f56"/>
                <a:gd name="f120" fmla="*/ f90 1 f55"/>
                <a:gd name="f121" fmla="*/ f91 1 f56"/>
                <a:gd name="f122" fmla="*/ f92 1 f55"/>
                <a:gd name="f123" fmla="*/ f93 1 f56"/>
                <a:gd name="f124" fmla="*/ f94 1 f55"/>
                <a:gd name="f125" fmla="*/ f95 1 f56"/>
                <a:gd name="f126" fmla="*/ f96 1 f55"/>
                <a:gd name="f127" fmla="*/ f97 1 f56"/>
                <a:gd name="f128" fmla="*/ f98 1 f55"/>
                <a:gd name="f129" fmla="*/ f99 1 f56"/>
                <a:gd name="f130" fmla="*/ f100 1 f55"/>
                <a:gd name="f131" fmla="*/ f101 1 f56"/>
                <a:gd name="f132" fmla="*/ f102 1 f55"/>
                <a:gd name="f133" fmla="*/ f103 1 f56"/>
                <a:gd name="f134" fmla="*/ f104 1 f55"/>
                <a:gd name="f135" fmla="*/ f105 1 f56"/>
                <a:gd name="f136" fmla="*/ f106 1 f55"/>
                <a:gd name="f137" fmla="*/ f107 1 f55"/>
                <a:gd name="f138" fmla="*/ f108 1 f56"/>
                <a:gd name="f139" fmla="*/ f109 1 f56"/>
                <a:gd name="f140" fmla="*/ f110 f46 1"/>
                <a:gd name="f141" fmla="*/ f111 f46 1"/>
                <a:gd name="f142" fmla="*/ f113 f47 1"/>
                <a:gd name="f143" fmla="*/ f112 f47 1"/>
                <a:gd name="f144" fmla="*/ f114 f46 1"/>
                <a:gd name="f145" fmla="*/ f115 f47 1"/>
                <a:gd name="f146" fmla="*/ f116 f46 1"/>
                <a:gd name="f147" fmla="*/ f117 f47 1"/>
                <a:gd name="f148" fmla="*/ f118 f46 1"/>
                <a:gd name="f149" fmla="*/ f119 f47 1"/>
                <a:gd name="f150" fmla="*/ f120 f46 1"/>
                <a:gd name="f151" fmla="*/ f121 f47 1"/>
                <a:gd name="f152" fmla="*/ f122 f46 1"/>
                <a:gd name="f153" fmla="*/ f123 f47 1"/>
                <a:gd name="f154" fmla="*/ f124 f46 1"/>
                <a:gd name="f155" fmla="*/ f125 f47 1"/>
                <a:gd name="f156" fmla="*/ f126 f46 1"/>
                <a:gd name="f157" fmla="*/ f127 f47 1"/>
                <a:gd name="f158" fmla="*/ f128 f46 1"/>
                <a:gd name="f159" fmla="*/ f129 f47 1"/>
                <a:gd name="f160" fmla="*/ f130 f46 1"/>
                <a:gd name="f161" fmla="*/ f131 f47 1"/>
                <a:gd name="f162" fmla="*/ f132 f46 1"/>
                <a:gd name="f163" fmla="*/ f133 f47 1"/>
                <a:gd name="f164" fmla="*/ f134 f46 1"/>
                <a:gd name="f165" fmla="*/ f135 f47 1"/>
                <a:gd name="f166" fmla="*/ f136 f46 1"/>
                <a:gd name="f167" fmla="*/ f137 f46 1"/>
                <a:gd name="f168" fmla="*/ f138 f47 1"/>
                <a:gd name="f169" fmla="*/ f139 f4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3">
                  <a:pos x="f144" y="f145"/>
                </a:cxn>
                <a:cxn ang="f83">
                  <a:pos x="f146" y="f147"/>
                </a:cxn>
                <a:cxn ang="f83">
                  <a:pos x="f148" y="f149"/>
                </a:cxn>
                <a:cxn ang="f83">
                  <a:pos x="f150" y="f151"/>
                </a:cxn>
                <a:cxn ang="f83">
                  <a:pos x="f144" y="f145"/>
                </a:cxn>
                <a:cxn ang="f83">
                  <a:pos x="f152" y="f145"/>
                </a:cxn>
                <a:cxn ang="f83">
                  <a:pos x="f150" y="f153"/>
                </a:cxn>
                <a:cxn ang="f83">
                  <a:pos x="f154" y="f149"/>
                </a:cxn>
                <a:cxn ang="f83">
                  <a:pos x="f146" y="f155"/>
                </a:cxn>
                <a:cxn ang="f83">
                  <a:pos x="f152" y="f145"/>
                </a:cxn>
                <a:cxn ang="f83">
                  <a:pos x="f156" y="f157"/>
                </a:cxn>
                <a:cxn ang="f83">
                  <a:pos x="f158" y="f159"/>
                </a:cxn>
                <a:cxn ang="f83">
                  <a:pos x="f160" y="f161"/>
                </a:cxn>
                <a:cxn ang="f83">
                  <a:pos x="f162" y="f163"/>
                </a:cxn>
                <a:cxn ang="f83">
                  <a:pos x="f156" y="f157"/>
                </a:cxn>
                <a:cxn ang="f83">
                  <a:pos x="f164" y="f165"/>
                </a:cxn>
                <a:cxn ang="f83">
                  <a:pos x="f166" y="f165"/>
                </a:cxn>
                <a:cxn ang="f83">
                  <a:pos x="f167" y="f168"/>
                </a:cxn>
                <a:cxn ang="f83">
                  <a:pos x="f164" y="f169"/>
                </a:cxn>
                <a:cxn ang="f83">
                  <a:pos x="f164" y="f165"/>
                </a:cxn>
              </a:cxnLst>
              <a:rect l="f140" t="f143" r="f141" b="f142"/>
              <a:pathLst>
                <a:path w="104" h="105">
                  <a:moveTo>
                    <a:pt x="f6" y="f8"/>
                  </a:moveTo>
                  <a:cubicBezTo>
                    <a:pt x="f6" y="f9"/>
                    <a:pt x="f10" y="f6"/>
                    <a:pt x="f11" y="f6"/>
                  </a:cubicBezTo>
                  <a:cubicBezTo>
                    <a:pt x="f12" y="f7"/>
                    <a:pt x="f13" y="f10"/>
                    <a:pt x="f13" y="f11"/>
                  </a:cubicBezTo>
                  <a:cubicBezTo>
                    <a:pt x="f5" y="f14"/>
                    <a:pt x="f15" y="f13"/>
                    <a:pt x="f8" y="f13"/>
                  </a:cubicBezTo>
                  <a:cubicBezTo>
                    <a:pt x="f9" y="f5"/>
                    <a:pt x="f6" y="f15"/>
                    <a:pt x="f6" y="f8"/>
                  </a:cubicBezTo>
                  <a:close/>
                  <a:moveTo>
                    <a:pt x="f16" y="f8"/>
                  </a:moveTo>
                  <a:cubicBezTo>
                    <a:pt x="f16" y="f17"/>
                    <a:pt x="f18" y="f19"/>
                    <a:pt x="f8" y="f20"/>
                  </a:cubicBezTo>
                  <a:cubicBezTo>
                    <a:pt x="f17" y="f20"/>
                    <a:pt x="f19" y="f21"/>
                    <a:pt x="f19" y="f11"/>
                  </a:cubicBezTo>
                  <a:cubicBezTo>
                    <a:pt x="f20" y="f22"/>
                    <a:pt x="f23" y="f24"/>
                    <a:pt x="f11" y="f24"/>
                  </a:cubicBezTo>
                  <a:cubicBezTo>
                    <a:pt x="f22" y="f16"/>
                    <a:pt x="f16" y="f25"/>
                    <a:pt x="f16" y="f8"/>
                  </a:cubicBezTo>
                  <a:close/>
                  <a:moveTo>
                    <a:pt x="f26" y="f26"/>
                  </a:moveTo>
                  <a:cubicBezTo>
                    <a:pt x="f8" y="f21"/>
                    <a:pt x="f27" y="f28"/>
                    <a:pt x="f27" y="f28"/>
                  </a:cubicBezTo>
                  <a:cubicBezTo>
                    <a:pt x="f27" y="f28"/>
                    <a:pt x="f18" y="f11"/>
                    <a:pt x="f29" y="f29"/>
                  </a:cubicBezTo>
                  <a:cubicBezTo>
                    <a:pt x="f8" y="f18"/>
                    <a:pt x="f28" y="f27"/>
                    <a:pt x="f28" y="f27"/>
                  </a:cubicBezTo>
                  <a:cubicBezTo>
                    <a:pt x="f28" y="f27"/>
                    <a:pt x="f21" y="f8"/>
                    <a:pt x="f26" y="f26"/>
                  </a:cubicBezTo>
                  <a:close/>
                  <a:moveTo>
                    <a:pt x="f30" y="f31"/>
                  </a:moveTo>
                  <a:cubicBezTo>
                    <a:pt x="f32" y="f33"/>
                    <a:pt x="f34" y="f33"/>
                    <a:pt x="f31" y="f31"/>
                  </a:cubicBezTo>
                  <a:cubicBezTo>
                    <a:pt x="f35" y="f11"/>
                    <a:pt x="f36" y="f37"/>
                    <a:pt x="f38" y="f39"/>
                  </a:cubicBezTo>
                  <a:cubicBezTo>
                    <a:pt x="f40" y="f41"/>
                    <a:pt x="f42" y="f43"/>
                    <a:pt x="f30" y="f30"/>
                  </a:cubicBezTo>
                  <a:cubicBezTo>
                    <a:pt x="f44" y="f32"/>
                    <a:pt x="f44" y="f34"/>
                    <a:pt x="f30" y="f3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9" name="ZoneTexte 43">
            <a:extLst>
              <a:ext uri="{FF2B5EF4-FFF2-40B4-BE49-F238E27FC236}">
                <a16:creationId xmlns:a16="http://schemas.microsoft.com/office/drawing/2014/main" id="{AAACED85-6394-B82D-B811-1084D9BACBC5}"/>
              </a:ext>
            </a:extLst>
          </p:cNvPr>
          <p:cNvSpPr txBox="1"/>
          <p:nvPr/>
        </p:nvSpPr>
        <p:spPr>
          <a:xfrm>
            <a:off x="1522280" y="1001797"/>
            <a:ext cx="1365400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60960" tIns="30480" rIns="60960" bIns="30480" anchor="t" anchorCtr="0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QUI?</a:t>
            </a:r>
          </a:p>
        </p:txBody>
      </p:sp>
      <p:pic>
        <p:nvPicPr>
          <p:cNvPr id="61" name="Graphic 147">
            <a:extLst>
              <a:ext uri="{FF2B5EF4-FFF2-40B4-BE49-F238E27FC236}">
                <a16:creationId xmlns:a16="http://schemas.microsoft.com/office/drawing/2014/main" id="{43B8DF49-82AA-4282-6C14-5F439F5F28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1540000">
            <a:off x="1413267" y="1363838"/>
            <a:ext cx="1568371" cy="56491"/>
          </a:xfrm>
          <a:prstGeom prst="rect">
            <a:avLst/>
          </a:prstGeom>
        </p:spPr>
      </p:pic>
      <p:sp>
        <p:nvSpPr>
          <p:cNvPr id="64" name="ZoneTexte 43">
            <a:extLst>
              <a:ext uri="{FF2B5EF4-FFF2-40B4-BE49-F238E27FC236}">
                <a16:creationId xmlns:a16="http://schemas.microsoft.com/office/drawing/2014/main" id="{DA7A6158-69AB-B14F-6BA1-A406F73C1E38}"/>
              </a:ext>
            </a:extLst>
          </p:cNvPr>
          <p:cNvSpPr txBox="1"/>
          <p:nvPr/>
        </p:nvSpPr>
        <p:spPr>
          <a:xfrm>
            <a:off x="3298414" y="1001797"/>
            <a:ext cx="1365400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60960" tIns="30480" rIns="60960" bIns="30480" anchor="t" anchorCtr="0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Quoi?</a:t>
            </a:r>
          </a:p>
        </p:txBody>
      </p:sp>
      <p:pic>
        <p:nvPicPr>
          <p:cNvPr id="65" name="Graphic 147">
            <a:extLst>
              <a:ext uri="{FF2B5EF4-FFF2-40B4-BE49-F238E27FC236}">
                <a16:creationId xmlns:a16="http://schemas.microsoft.com/office/drawing/2014/main" id="{B55C4D6B-2935-71E0-5ACB-294D94C68E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1540000">
            <a:off x="3189401" y="1363838"/>
            <a:ext cx="1568371" cy="56491"/>
          </a:xfrm>
          <a:prstGeom prst="rect">
            <a:avLst/>
          </a:prstGeom>
        </p:spPr>
      </p:pic>
      <p:sp>
        <p:nvSpPr>
          <p:cNvPr id="66" name="ZoneTexte 43">
            <a:extLst>
              <a:ext uri="{FF2B5EF4-FFF2-40B4-BE49-F238E27FC236}">
                <a16:creationId xmlns:a16="http://schemas.microsoft.com/office/drawing/2014/main" id="{40518D0D-6907-71A8-C9B2-488D22E9742C}"/>
              </a:ext>
            </a:extLst>
          </p:cNvPr>
          <p:cNvSpPr txBox="1"/>
          <p:nvPr/>
        </p:nvSpPr>
        <p:spPr>
          <a:xfrm>
            <a:off x="5074548" y="1001797"/>
            <a:ext cx="1365400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60960" tIns="30480" rIns="60960" bIns="30480" anchor="t" anchorCtr="0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Où?</a:t>
            </a:r>
          </a:p>
        </p:txBody>
      </p:sp>
      <p:pic>
        <p:nvPicPr>
          <p:cNvPr id="67" name="Graphic 147">
            <a:extLst>
              <a:ext uri="{FF2B5EF4-FFF2-40B4-BE49-F238E27FC236}">
                <a16:creationId xmlns:a16="http://schemas.microsoft.com/office/drawing/2014/main" id="{183E2F12-0E3A-7E47-6B5D-744CAE91A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540000">
            <a:off x="4965535" y="1363838"/>
            <a:ext cx="1568371" cy="56491"/>
          </a:xfrm>
          <a:prstGeom prst="rect">
            <a:avLst/>
          </a:prstGeom>
        </p:spPr>
      </p:pic>
      <p:sp>
        <p:nvSpPr>
          <p:cNvPr id="68" name="ZoneTexte 43">
            <a:extLst>
              <a:ext uri="{FF2B5EF4-FFF2-40B4-BE49-F238E27FC236}">
                <a16:creationId xmlns:a16="http://schemas.microsoft.com/office/drawing/2014/main" id="{94C9A960-467F-31DD-12F9-2E0449483E0C}"/>
              </a:ext>
            </a:extLst>
          </p:cNvPr>
          <p:cNvSpPr txBox="1"/>
          <p:nvPr/>
        </p:nvSpPr>
        <p:spPr>
          <a:xfrm>
            <a:off x="6867334" y="1001797"/>
            <a:ext cx="1365400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60960" tIns="30480" rIns="60960" bIns="30480" anchor="t" anchorCtr="0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Quand?</a:t>
            </a:r>
          </a:p>
        </p:txBody>
      </p:sp>
      <p:pic>
        <p:nvPicPr>
          <p:cNvPr id="69" name="Graphic 147">
            <a:extLst>
              <a:ext uri="{FF2B5EF4-FFF2-40B4-BE49-F238E27FC236}">
                <a16:creationId xmlns:a16="http://schemas.microsoft.com/office/drawing/2014/main" id="{FC3D4646-A1B3-C3C6-3985-B5997FDB0A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1540000">
            <a:off x="6758321" y="1363838"/>
            <a:ext cx="1568371" cy="56491"/>
          </a:xfrm>
          <a:prstGeom prst="rect">
            <a:avLst/>
          </a:prstGeom>
        </p:spPr>
      </p:pic>
      <p:sp>
        <p:nvSpPr>
          <p:cNvPr id="70" name="ZoneTexte 43">
            <a:extLst>
              <a:ext uri="{FF2B5EF4-FFF2-40B4-BE49-F238E27FC236}">
                <a16:creationId xmlns:a16="http://schemas.microsoft.com/office/drawing/2014/main" id="{F402E106-11B8-7006-D7F2-93F41489C364}"/>
              </a:ext>
            </a:extLst>
          </p:cNvPr>
          <p:cNvSpPr txBox="1"/>
          <p:nvPr/>
        </p:nvSpPr>
        <p:spPr>
          <a:xfrm>
            <a:off x="8643006" y="1012691"/>
            <a:ext cx="1365400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60960" tIns="30480" rIns="60960" bIns="30480" anchor="t" anchorCtr="0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Comment?</a:t>
            </a:r>
          </a:p>
        </p:txBody>
      </p:sp>
      <p:pic>
        <p:nvPicPr>
          <p:cNvPr id="71" name="Graphic 147">
            <a:extLst>
              <a:ext uri="{FF2B5EF4-FFF2-40B4-BE49-F238E27FC236}">
                <a16:creationId xmlns:a16="http://schemas.microsoft.com/office/drawing/2014/main" id="{8A681C21-A477-A833-6667-C2DF84A781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1540000">
            <a:off x="8533993" y="1374732"/>
            <a:ext cx="1568371" cy="56491"/>
          </a:xfrm>
          <a:prstGeom prst="rect">
            <a:avLst/>
          </a:prstGeom>
        </p:spPr>
      </p:pic>
      <p:sp>
        <p:nvSpPr>
          <p:cNvPr id="72" name="ZoneTexte 43">
            <a:extLst>
              <a:ext uri="{FF2B5EF4-FFF2-40B4-BE49-F238E27FC236}">
                <a16:creationId xmlns:a16="http://schemas.microsoft.com/office/drawing/2014/main" id="{45A39E9E-5B93-06D0-0D55-42E5695AE801}"/>
              </a:ext>
            </a:extLst>
          </p:cNvPr>
          <p:cNvSpPr txBox="1"/>
          <p:nvPr/>
        </p:nvSpPr>
        <p:spPr>
          <a:xfrm>
            <a:off x="10354682" y="982629"/>
            <a:ext cx="1365400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60960" tIns="30480" rIns="60960" bIns="30480" anchor="t" anchorCtr="0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Pourquoi?</a:t>
            </a:r>
          </a:p>
        </p:txBody>
      </p:sp>
      <p:pic>
        <p:nvPicPr>
          <p:cNvPr id="73" name="Graphic 147">
            <a:extLst>
              <a:ext uri="{FF2B5EF4-FFF2-40B4-BE49-F238E27FC236}">
                <a16:creationId xmlns:a16="http://schemas.microsoft.com/office/drawing/2014/main" id="{408F8417-36A1-B8F1-3C65-779286DDFC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1540000">
            <a:off x="10245669" y="1344670"/>
            <a:ext cx="1568371" cy="56491"/>
          </a:xfrm>
          <a:prstGeom prst="rect">
            <a:avLst/>
          </a:prstGeom>
        </p:spPr>
      </p:pic>
      <p:grpSp>
        <p:nvGrpSpPr>
          <p:cNvPr id="6" name="Group 9">
            <a:extLst>
              <a:ext uri="{FF2B5EF4-FFF2-40B4-BE49-F238E27FC236}">
                <a16:creationId xmlns:a16="http://schemas.microsoft.com/office/drawing/2014/main" id="{2DB29D05-7A49-734E-635E-837C4DD25831}"/>
              </a:ext>
            </a:extLst>
          </p:cNvPr>
          <p:cNvGrpSpPr/>
          <p:nvPr/>
        </p:nvGrpSpPr>
        <p:grpSpPr>
          <a:xfrm>
            <a:off x="2612141" y="2425435"/>
            <a:ext cx="6030865" cy="2482397"/>
            <a:chOff x="1400899" y="3536350"/>
            <a:chExt cx="5359909" cy="3057764"/>
          </a:xfrm>
        </p:grpSpPr>
        <p:sp>
          <p:nvSpPr>
            <p:cNvPr id="31" name="Oval 82">
              <a:extLst>
                <a:ext uri="{FF2B5EF4-FFF2-40B4-BE49-F238E27FC236}">
                  <a16:creationId xmlns:a16="http://schemas.microsoft.com/office/drawing/2014/main" id="{4024B540-92A1-AAD8-F85B-8358694D71DF}"/>
                </a:ext>
              </a:extLst>
            </p:cNvPr>
            <p:cNvSpPr/>
            <p:nvPr/>
          </p:nvSpPr>
          <p:spPr>
            <a:xfrm>
              <a:off x="1400899" y="3793941"/>
              <a:ext cx="115373" cy="19144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chemeClr val="accent2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id-ID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TextBox 85">
              <a:extLst>
                <a:ext uri="{FF2B5EF4-FFF2-40B4-BE49-F238E27FC236}">
                  <a16:creationId xmlns:a16="http://schemas.microsoft.com/office/drawing/2014/main" id="{4FF7019D-663B-8B61-4A03-19CBC7B7AEEA}"/>
                </a:ext>
              </a:extLst>
            </p:cNvPr>
            <p:cNvSpPr txBox="1"/>
            <p:nvPr/>
          </p:nvSpPr>
          <p:spPr>
            <a:xfrm>
              <a:off x="1605530" y="3536350"/>
              <a:ext cx="3199508" cy="161375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60960" tIns="30480" rIns="60960" bIns="30480" anchor="t" anchorCtr="0" compatLnSpc="1">
              <a:sp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fr-FR" sz="1867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Où ? </a:t>
              </a:r>
            </a:p>
            <a:p>
              <a:pPr marL="0" marR="0" lvl="0" indent="0" algn="l" defTabSz="60963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fr-FR" sz="1867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Site accessible en ligne</a:t>
              </a:r>
            </a:p>
            <a:p>
              <a:pPr marL="0" marR="0" lvl="0" indent="0" algn="l" defTabSz="60963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fr-FR" sz="1867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Interface responsive utilisable sur: </a:t>
              </a:r>
              <a:endParaRPr kumimoji="0" lang="id-ID" sz="1867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TextBox 2">
              <a:extLst>
                <a:ext uri="{FF2B5EF4-FFF2-40B4-BE49-F238E27FC236}">
                  <a16:creationId xmlns:a16="http://schemas.microsoft.com/office/drawing/2014/main" id="{C8FE613B-3671-8F65-D562-F7E61E7B53FF}"/>
                </a:ext>
              </a:extLst>
            </p:cNvPr>
            <p:cNvSpPr txBox="1"/>
            <p:nvPr/>
          </p:nvSpPr>
          <p:spPr>
            <a:xfrm>
              <a:off x="1754840" y="5200560"/>
              <a:ext cx="5005968" cy="139355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60960" tIns="30480" rIns="60960" bIns="30480" anchor="t" anchorCtr="1" compatLnSpc="1">
              <a:spAutoFit/>
            </a:bodyPr>
            <a:lstStyle/>
            <a:p>
              <a:pPr marL="285750" marR="0" lvl="0" indent="-285750" defTabSz="60963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fr-F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Times New Roman" pitchFamily="18"/>
                </a:rPr>
                <a:t>Ordinateur</a:t>
              </a:r>
            </a:p>
            <a:p>
              <a:pPr marL="285750" marR="0" lvl="0" indent="-285750" defTabSz="60963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fr-F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Times New Roman" pitchFamily="18"/>
                </a:rPr>
                <a:t>Tablette</a:t>
              </a:r>
            </a:p>
            <a:p>
              <a:pPr marL="285750" marR="0" lvl="0" indent="-285750" defTabSz="60963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fr-F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Times New Roman" pitchFamily="18"/>
                </a:rPr>
                <a:t>Smartphone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1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091C8-5195-6B5D-6831-FB0ED136A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ZoneTexte 92">
            <a:extLst>
              <a:ext uri="{FF2B5EF4-FFF2-40B4-BE49-F238E27FC236}">
                <a16:creationId xmlns:a16="http://schemas.microsoft.com/office/drawing/2014/main" id="{E31D9D36-6EE6-7923-D1A0-550BD3FAC4E0}"/>
              </a:ext>
            </a:extLst>
          </p:cNvPr>
          <p:cNvSpPr txBox="1"/>
          <p:nvPr/>
        </p:nvSpPr>
        <p:spPr>
          <a:xfrm>
            <a:off x="1195335" y="119265"/>
            <a:ext cx="1084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QQOQCP</a:t>
            </a:r>
          </a:p>
        </p:txBody>
      </p:sp>
      <p:pic>
        <p:nvPicPr>
          <p:cNvPr id="20" name="Graphic 147">
            <a:extLst>
              <a:ext uri="{FF2B5EF4-FFF2-40B4-BE49-F238E27FC236}">
                <a16:creationId xmlns:a16="http://schemas.microsoft.com/office/drawing/2014/main" id="{F6E8CA4B-8107-A4D0-7A36-9A5FF3DDF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540000">
            <a:off x="3732557" y="668261"/>
            <a:ext cx="5770055" cy="207833"/>
          </a:xfrm>
          <a:prstGeom prst="rect">
            <a:avLst/>
          </a:prstGeom>
        </p:spPr>
      </p:pic>
      <p:sp>
        <p:nvSpPr>
          <p:cNvPr id="21" name="Freeform 46">
            <a:extLst>
              <a:ext uri="{FF2B5EF4-FFF2-40B4-BE49-F238E27FC236}">
                <a16:creationId xmlns:a16="http://schemas.microsoft.com/office/drawing/2014/main" id="{CEC4CFBF-7EF5-036F-1927-3151AB3E0F1F}"/>
              </a:ext>
            </a:extLst>
          </p:cNvPr>
          <p:cNvSpPr/>
          <p:nvPr/>
        </p:nvSpPr>
        <p:spPr>
          <a:xfrm rot="10800000">
            <a:off x="-420261" y="-9318194"/>
            <a:ext cx="1359604" cy="20627788"/>
          </a:xfrm>
          <a:custGeom>
            <a:avLst/>
            <a:gdLst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7" fmla="*/ 0 w 1359568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9604" h="20627788">
                <a:moveTo>
                  <a:pt x="36" y="20627788"/>
                </a:moveTo>
                <a:lnTo>
                  <a:pt x="36" y="11151257"/>
                </a:lnTo>
                <a:cubicBezTo>
                  <a:pt x="-1812" y="10732246"/>
                  <a:pt x="562432" y="10818204"/>
                  <a:pt x="567694" y="10313894"/>
                </a:cubicBezTo>
                <a:cubicBezTo>
                  <a:pt x="572956" y="9809584"/>
                  <a:pt x="-5226" y="9888718"/>
                  <a:pt x="36" y="9476531"/>
                </a:cubicBezTo>
                <a:lnTo>
                  <a:pt x="36" y="0"/>
                </a:lnTo>
                <a:lnTo>
                  <a:pt x="1359604" y="0"/>
                </a:lnTo>
                <a:lnTo>
                  <a:pt x="1359604" y="20627788"/>
                </a:lnTo>
                <a:lnTo>
                  <a:pt x="36" y="206277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Graphic 33" descr="Lightbulb">
            <a:extLst>
              <a:ext uri="{FF2B5EF4-FFF2-40B4-BE49-F238E27FC236}">
                <a16:creationId xmlns:a16="http://schemas.microsoft.com/office/drawing/2014/main" id="{D655814B-7A20-23D4-FEA1-E883435E23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606" y="5517569"/>
            <a:ext cx="618834" cy="618834"/>
          </a:xfrm>
          <a:prstGeom prst="rect">
            <a:avLst/>
          </a:prstGeom>
        </p:spPr>
      </p:pic>
      <p:pic>
        <p:nvPicPr>
          <p:cNvPr id="25" name="Graphique 24" descr="Enseignant avec un remplissage uni">
            <a:extLst>
              <a:ext uri="{FF2B5EF4-FFF2-40B4-BE49-F238E27FC236}">
                <a16:creationId xmlns:a16="http://schemas.microsoft.com/office/drawing/2014/main" id="{D642C6D9-3F96-18DD-C70C-E1B25312C46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3212" y="2281744"/>
            <a:ext cx="618836" cy="618836"/>
          </a:xfrm>
          <a:prstGeom prst="rect">
            <a:avLst/>
          </a:prstGeom>
        </p:spPr>
      </p:pic>
      <p:sp>
        <p:nvSpPr>
          <p:cNvPr id="27" name="Oval 32">
            <a:extLst>
              <a:ext uri="{FF2B5EF4-FFF2-40B4-BE49-F238E27FC236}">
                <a16:creationId xmlns:a16="http://schemas.microsoft.com/office/drawing/2014/main" id="{DB741D26-A5EF-B6FA-93B2-9CC7B051F31B}"/>
              </a:ext>
            </a:extLst>
          </p:cNvPr>
          <p:cNvSpPr>
            <a:spLocks noChangeAspect="1"/>
          </p:cNvSpPr>
          <p:nvPr/>
        </p:nvSpPr>
        <p:spPr>
          <a:xfrm>
            <a:off x="471918" y="567765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AE4C7280-ED4D-F2A3-1FD1-E77E93A09A6A}"/>
              </a:ext>
            </a:extLst>
          </p:cNvPr>
          <p:cNvGrpSpPr/>
          <p:nvPr/>
        </p:nvGrpSpPr>
        <p:grpSpPr>
          <a:xfrm>
            <a:off x="-1826440" y="2177162"/>
            <a:ext cx="828000" cy="828000"/>
            <a:chOff x="-1826440" y="2177162"/>
            <a:chExt cx="828000" cy="82800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8BB1DC6-6F72-668A-9B7D-4B447399B8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826440" y="2177162"/>
              <a:ext cx="828000" cy="82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4" name="Graphique 33" descr="Enseignant avec un remplissage uni">
              <a:extLst>
                <a:ext uri="{FF2B5EF4-FFF2-40B4-BE49-F238E27FC236}">
                  <a16:creationId xmlns:a16="http://schemas.microsoft.com/office/drawing/2014/main" id="{B5A49315-0DF8-2905-D9E1-A66CA6A39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721858" y="2281744"/>
              <a:ext cx="618836" cy="618836"/>
            </a:xfrm>
            <a:prstGeom prst="rect">
              <a:avLst/>
            </a:prstGeom>
          </p:spPr>
        </p:pic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C745F8EA-7C5B-C56B-2182-4D38A93D9F90}"/>
              </a:ext>
            </a:extLst>
          </p:cNvPr>
          <p:cNvGrpSpPr/>
          <p:nvPr/>
        </p:nvGrpSpPr>
        <p:grpSpPr>
          <a:xfrm>
            <a:off x="-1826440" y="5395957"/>
            <a:ext cx="828000" cy="828000"/>
            <a:chOff x="-1826440" y="5395957"/>
            <a:chExt cx="828000" cy="828000"/>
          </a:xfrm>
        </p:grpSpPr>
        <p:sp>
          <p:nvSpPr>
            <p:cNvPr id="36" name="Oval 38">
              <a:extLst>
                <a:ext uri="{FF2B5EF4-FFF2-40B4-BE49-F238E27FC236}">
                  <a16:creationId xmlns:a16="http://schemas.microsoft.com/office/drawing/2014/main" id="{1B249EFB-A1E5-F47D-A20D-8CB50AA41B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826440" y="5395957"/>
              <a:ext cx="828000" cy="82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7" name="Graphic 33" descr="Lightbulb">
              <a:extLst>
                <a:ext uri="{FF2B5EF4-FFF2-40B4-BE49-F238E27FC236}">
                  <a16:creationId xmlns:a16="http://schemas.microsoft.com/office/drawing/2014/main" id="{1EC4640B-6985-8714-C2CB-30F231597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721857" y="5500540"/>
              <a:ext cx="618834" cy="618834"/>
            </a:xfrm>
            <a:prstGeom prst="rect">
              <a:avLst/>
            </a:prstGeom>
          </p:spPr>
        </p:pic>
      </p:grpSp>
      <p:pic>
        <p:nvPicPr>
          <p:cNvPr id="23" name="Graphique 22" descr="Porte-bloc avec un remplissage uni">
            <a:extLst>
              <a:ext uri="{FF2B5EF4-FFF2-40B4-BE49-F238E27FC236}">
                <a16:creationId xmlns:a16="http://schemas.microsoft.com/office/drawing/2014/main" id="{CD2BE6FC-98EC-0BA9-9961-F5D94BF2DED7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6500" y="672348"/>
            <a:ext cx="618835" cy="618835"/>
          </a:xfrm>
          <a:prstGeom prst="rect">
            <a:avLst/>
          </a:prstGeom>
        </p:spPr>
      </p:pic>
      <p:sp>
        <p:nvSpPr>
          <p:cNvPr id="10" name="Oval 44">
            <a:extLst>
              <a:ext uri="{FF2B5EF4-FFF2-40B4-BE49-F238E27FC236}">
                <a16:creationId xmlns:a16="http://schemas.microsoft.com/office/drawing/2014/main" id="{DEA035E1-BD44-CC07-46B7-812992CE03B2}"/>
              </a:ext>
            </a:extLst>
          </p:cNvPr>
          <p:cNvSpPr>
            <a:spLocks noChangeAspect="1"/>
          </p:cNvSpPr>
          <p:nvPr/>
        </p:nvSpPr>
        <p:spPr>
          <a:xfrm>
            <a:off x="233294" y="3908172"/>
            <a:ext cx="498672" cy="505219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TextBox 39">
            <a:extLst>
              <a:ext uri="{FF2B5EF4-FFF2-40B4-BE49-F238E27FC236}">
                <a16:creationId xmlns:a16="http://schemas.microsoft.com/office/drawing/2014/main" id="{1A66C818-3C8B-D6EB-08FD-EFD21D72B907}"/>
              </a:ext>
            </a:extLst>
          </p:cNvPr>
          <p:cNvSpPr txBox="1"/>
          <p:nvPr/>
        </p:nvSpPr>
        <p:spPr>
          <a:xfrm>
            <a:off x="4557286" y="4478345"/>
            <a:ext cx="4519275" cy="123110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Providing  insights and recommendations based on LCA and Eco-design results to guide material selection for car hoods, aiming to reduce emissions, and support the transition towards a net-zero emissions automotive sector. </a:t>
            </a:r>
            <a:endParaRPr kumimoji="0" lang="en-US" sz="1333" b="0" i="0" u="none" strike="noStrike" kern="0" cap="none" spc="9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1">
            <a:extLst>
              <a:ext uri="{FF2B5EF4-FFF2-40B4-BE49-F238E27FC236}">
                <a16:creationId xmlns:a16="http://schemas.microsoft.com/office/drawing/2014/main" id="{0ECE3B8C-6F9F-646B-C61C-6DCBBBF068A6}"/>
              </a:ext>
            </a:extLst>
          </p:cNvPr>
          <p:cNvGrpSpPr/>
          <p:nvPr/>
        </p:nvGrpSpPr>
        <p:grpSpPr>
          <a:xfrm>
            <a:off x="8695608" y="1827779"/>
            <a:ext cx="2491667" cy="3902232"/>
            <a:chOff x="6779983" y="3252548"/>
            <a:chExt cx="3737500" cy="5853348"/>
          </a:xfrm>
        </p:grpSpPr>
        <p:sp>
          <p:nvSpPr>
            <p:cNvPr id="8" name="Freeform 76">
              <a:extLst>
                <a:ext uri="{FF2B5EF4-FFF2-40B4-BE49-F238E27FC236}">
                  <a16:creationId xmlns:a16="http://schemas.microsoft.com/office/drawing/2014/main" id="{D4790B52-1E9E-8E15-6AF1-0F983223FD53}"/>
                </a:ext>
              </a:extLst>
            </p:cNvPr>
            <p:cNvSpPr/>
            <p:nvPr/>
          </p:nvSpPr>
          <p:spPr>
            <a:xfrm>
              <a:off x="6779983" y="3361306"/>
              <a:ext cx="1451381" cy="174436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0"/>
                <a:gd name="f7" fmla="val 159"/>
                <a:gd name="f8" fmla="val 134"/>
                <a:gd name="f9" fmla="val 55"/>
                <a:gd name="f10" fmla="val 136"/>
                <a:gd name="f11" fmla="val 145"/>
                <a:gd name="f12" fmla="val 52"/>
                <a:gd name="f13" fmla="val 43"/>
                <a:gd name="f14" fmla="val 147"/>
                <a:gd name="f15" fmla="val 34"/>
                <a:gd name="f16" fmla="val 25"/>
                <a:gd name="f17" fmla="val 20"/>
                <a:gd name="f18" fmla="val 127"/>
                <a:gd name="f19" fmla="val 23"/>
                <a:gd name="f20" fmla="val 125"/>
                <a:gd name="f21" fmla="val 124"/>
                <a:gd name="f22" fmla="val 21"/>
                <a:gd name="f23" fmla="val 118"/>
                <a:gd name="f24" fmla="val 95"/>
                <a:gd name="f25" fmla="val 8"/>
                <a:gd name="f26" fmla="val 74"/>
                <a:gd name="f27" fmla="val 56"/>
                <a:gd name="f28" fmla="val 36"/>
                <a:gd name="f29" fmla="val 66"/>
                <a:gd name="f30" fmla="val 2"/>
                <a:gd name="f31" fmla="val 103"/>
                <a:gd name="f32" fmla="val 101"/>
                <a:gd name="f33" fmla="val 128"/>
                <a:gd name="f34" fmla="val 113"/>
                <a:gd name="f35" fmla="val 106"/>
                <a:gd name="f36" fmla="val 131"/>
                <a:gd name="f37" fmla="val 91"/>
                <a:gd name="f38" fmla="val 88"/>
                <a:gd name="f39" fmla="val 138"/>
                <a:gd name="f40" fmla="val 85"/>
                <a:gd name="f41" fmla="val 142"/>
                <a:gd name="f42" fmla="val 83"/>
                <a:gd name="f43" fmla="+- 0 0 -90"/>
                <a:gd name="f44" fmla="*/ f3 1 150"/>
                <a:gd name="f45" fmla="*/ f4 1 159"/>
                <a:gd name="f46" fmla="val f5"/>
                <a:gd name="f47" fmla="val f6"/>
                <a:gd name="f48" fmla="val f7"/>
                <a:gd name="f49" fmla="*/ f43 f0 1"/>
                <a:gd name="f50" fmla="+- f48 0 f46"/>
                <a:gd name="f51" fmla="+- f47 0 f46"/>
                <a:gd name="f52" fmla="*/ f49 1 f2"/>
                <a:gd name="f53" fmla="*/ f51 1 150"/>
                <a:gd name="f54" fmla="*/ f50 1 159"/>
                <a:gd name="f55" fmla="*/ 134 f51 1"/>
                <a:gd name="f56" fmla="*/ 55 f50 1"/>
                <a:gd name="f57" fmla="*/ 136 f51 1"/>
                <a:gd name="f58" fmla="*/ 147 f51 1"/>
                <a:gd name="f59" fmla="*/ 34 f50 1"/>
                <a:gd name="f60" fmla="*/ 127 f51 1"/>
                <a:gd name="f61" fmla="*/ 23 f50 1"/>
                <a:gd name="f62" fmla="*/ 125 f51 1"/>
                <a:gd name="f63" fmla="*/ 124 f51 1"/>
                <a:gd name="f64" fmla="*/ 21 f50 1"/>
                <a:gd name="f65" fmla="*/ 118 f51 1"/>
                <a:gd name="f66" fmla="*/ 0 f50 1"/>
                <a:gd name="f67" fmla="*/ 56 f51 1"/>
                <a:gd name="f68" fmla="*/ 36 f50 1"/>
                <a:gd name="f69" fmla="*/ 0 f51 1"/>
                <a:gd name="f70" fmla="*/ 147 f50 1"/>
                <a:gd name="f71" fmla="*/ 95 f51 1"/>
                <a:gd name="f72" fmla="*/ 159 f50 1"/>
                <a:gd name="f73" fmla="*/ 131 f51 1"/>
                <a:gd name="f74" fmla="*/ 91 f50 1"/>
                <a:gd name="f75" fmla="*/ 142 f51 1"/>
                <a:gd name="f76" fmla="*/ 83 f50 1"/>
                <a:gd name="f77" fmla="+- f52 0 f1"/>
                <a:gd name="f78" fmla="*/ f55 1 150"/>
                <a:gd name="f79" fmla="*/ f56 1 159"/>
                <a:gd name="f80" fmla="*/ f57 1 150"/>
                <a:gd name="f81" fmla="*/ f58 1 150"/>
                <a:gd name="f82" fmla="*/ f59 1 159"/>
                <a:gd name="f83" fmla="*/ f60 1 150"/>
                <a:gd name="f84" fmla="*/ f61 1 159"/>
                <a:gd name="f85" fmla="*/ f62 1 150"/>
                <a:gd name="f86" fmla="*/ f63 1 150"/>
                <a:gd name="f87" fmla="*/ f64 1 159"/>
                <a:gd name="f88" fmla="*/ f65 1 150"/>
                <a:gd name="f89" fmla="*/ f66 1 159"/>
                <a:gd name="f90" fmla="*/ f67 1 150"/>
                <a:gd name="f91" fmla="*/ f68 1 159"/>
                <a:gd name="f92" fmla="*/ f69 1 150"/>
                <a:gd name="f93" fmla="*/ f70 1 159"/>
                <a:gd name="f94" fmla="*/ f71 1 150"/>
                <a:gd name="f95" fmla="*/ f72 1 159"/>
                <a:gd name="f96" fmla="*/ f73 1 150"/>
                <a:gd name="f97" fmla="*/ f74 1 159"/>
                <a:gd name="f98" fmla="*/ f75 1 150"/>
                <a:gd name="f99" fmla="*/ f76 1 159"/>
                <a:gd name="f100" fmla="*/ 0 1 f53"/>
                <a:gd name="f101" fmla="*/ f47 1 f53"/>
                <a:gd name="f102" fmla="*/ 0 1 f54"/>
                <a:gd name="f103" fmla="*/ f48 1 f54"/>
                <a:gd name="f104" fmla="*/ f78 1 f53"/>
                <a:gd name="f105" fmla="*/ f79 1 f54"/>
                <a:gd name="f106" fmla="*/ f80 1 f53"/>
                <a:gd name="f107" fmla="*/ f81 1 f53"/>
                <a:gd name="f108" fmla="*/ f82 1 f54"/>
                <a:gd name="f109" fmla="*/ f83 1 f53"/>
                <a:gd name="f110" fmla="*/ f84 1 f54"/>
                <a:gd name="f111" fmla="*/ f85 1 f53"/>
                <a:gd name="f112" fmla="*/ f86 1 f53"/>
                <a:gd name="f113" fmla="*/ f87 1 f54"/>
                <a:gd name="f114" fmla="*/ f88 1 f53"/>
                <a:gd name="f115" fmla="*/ f89 1 f54"/>
                <a:gd name="f116" fmla="*/ f90 1 f53"/>
                <a:gd name="f117" fmla="*/ f91 1 f54"/>
                <a:gd name="f118" fmla="*/ f92 1 f53"/>
                <a:gd name="f119" fmla="*/ f93 1 f54"/>
                <a:gd name="f120" fmla="*/ f94 1 f53"/>
                <a:gd name="f121" fmla="*/ f95 1 f54"/>
                <a:gd name="f122" fmla="*/ f96 1 f53"/>
                <a:gd name="f123" fmla="*/ f97 1 f54"/>
                <a:gd name="f124" fmla="*/ f98 1 f53"/>
                <a:gd name="f125" fmla="*/ f99 1 f54"/>
                <a:gd name="f126" fmla="*/ f100 f44 1"/>
                <a:gd name="f127" fmla="*/ f101 f44 1"/>
                <a:gd name="f128" fmla="*/ f103 f45 1"/>
                <a:gd name="f129" fmla="*/ f102 f45 1"/>
                <a:gd name="f130" fmla="*/ f104 f44 1"/>
                <a:gd name="f131" fmla="*/ f105 f45 1"/>
                <a:gd name="f132" fmla="*/ f106 f44 1"/>
                <a:gd name="f133" fmla="*/ f107 f44 1"/>
                <a:gd name="f134" fmla="*/ f108 f45 1"/>
                <a:gd name="f135" fmla="*/ f109 f44 1"/>
                <a:gd name="f136" fmla="*/ f110 f45 1"/>
                <a:gd name="f137" fmla="*/ f111 f44 1"/>
                <a:gd name="f138" fmla="*/ f112 f44 1"/>
                <a:gd name="f139" fmla="*/ f113 f45 1"/>
                <a:gd name="f140" fmla="*/ f114 f44 1"/>
                <a:gd name="f141" fmla="*/ f115 f45 1"/>
                <a:gd name="f142" fmla="*/ f116 f44 1"/>
                <a:gd name="f143" fmla="*/ f117 f45 1"/>
                <a:gd name="f144" fmla="*/ f118 f44 1"/>
                <a:gd name="f145" fmla="*/ f119 f45 1"/>
                <a:gd name="f146" fmla="*/ f120 f44 1"/>
                <a:gd name="f147" fmla="*/ f121 f45 1"/>
                <a:gd name="f148" fmla="*/ f122 f44 1"/>
                <a:gd name="f149" fmla="*/ f123 f45 1"/>
                <a:gd name="f150" fmla="*/ f124 f44 1"/>
                <a:gd name="f151" fmla="*/ f125 f4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77">
                  <a:pos x="f130" y="f131"/>
                </a:cxn>
                <a:cxn ang="f77">
                  <a:pos x="f132" y="f131"/>
                </a:cxn>
                <a:cxn ang="f77">
                  <a:pos x="f133" y="f134"/>
                </a:cxn>
                <a:cxn ang="f77">
                  <a:pos x="f135" y="f136"/>
                </a:cxn>
                <a:cxn ang="f77">
                  <a:pos x="f137" y="f136"/>
                </a:cxn>
                <a:cxn ang="f77">
                  <a:pos x="f138" y="f139"/>
                </a:cxn>
                <a:cxn ang="f77">
                  <a:pos x="f140" y="f141"/>
                </a:cxn>
                <a:cxn ang="f77">
                  <a:pos x="f142" y="f143"/>
                </a:cxn>
                <a:cxn ang="f77">
                  <a:pos x="f144" y="f145"/>
                </a:cxn>
                <a:cxn ang="f77">
                  <a:pos x="f146" y="f147"/>
                </a:cxn>
                <a:cxn ang="f77">
                  <a:pos x="f148" y="f149"/>
                </a:cxn>
                <a:cxn ang="f77">
                  <a:pos x="f150" y="f151"/>
                </a:cxn>
                <a:cxn ang="f77">
                  <a:pos x="f130" y="f131"/>
                </a:cxn>
              </a:cxnLst>
              <a:rect l="f126" t="f129" r="f127" b="f128"/>
              <a:pathLst>
                <a:path w="150" h="159">
                  <a:moveTo>
                    <a:pt x="f8" y="f9"/>
                  </a:moveTo>
                  <a:cubicBezTo>
                    <a:pt x="f10" y="f9"/>
                    <a:pt x="f10" y="f9"/>
                    <a:pt x="f10" y="f9"/>
                  </a:cubicBezTo>
                  <a:cubicBezTo>
                    <a:pt x="f11" y="f12"/>
                    <a:pt x="f6" y="f13"/>
                    <a:pt x="f14" y="f15"/>
                  </a:cubicBezTo>
                  <a:cubicBezTo>
                    <a:pt x="f11" y="f16"/>
                    <a:pt x="f10" y="f17"/>
                    <a:pt x="f18" y="f19"/>
                  </a:cubicBezTo>
                  <a:cubicBezTo>
                    <a:pt x="f20" y="f19"/>
                    <a:pt x="f20" y="f19"/>
                    <a:pt x="f20" y="f19"/>
                  </a:cubicBezTo>
                  <a:cubicBezTo>
                    <a:pt x="f21" y="f22"/>
                    <a:pt x="f21" y="f22"/>
                    <a:pt x="f21" y="f22"/>
                  </a:cubicBezTo>
                  <a:cubicBezTo>
                    <a:pt x="f23" y="f5"/>
                    <a:pt x="f23" y="f5"/>
                    <a:pt x="f23" y="f5"/>
                  </a:cubicBezTo>
                  <a:cubicBezTo>
                    <a:pt x="f24" y="f25"/>
                    <a:pt x="f26" y="f17"/>
                    <a:pt x="f27" y="f28"/>
                  </a:cubicBezTo>
                  <a:cubicBezTo>
                    <a:pt x="f22" y="f29"/>
                    <a:pt x="f30" y="f31"/>
                    <a:pt x="f5" y="f14"/>
                  </a:cubicBezTo>
                  <a:cubicBezTo>
                    <a:pt x="f24" y="f7"/>
                    <a:pt x="f24" y="f7"/>
                    <a:pt x="f24" y="f7"/>
                  </a:cubicBezTo>
                  <a:cubicBezTo>
                    <a:pt x="f32" y="f33"/>
                    <a:pt x="f34" y="f35"/>
                    <a:pt x="f36" y="f37"/>
                  </a:cubicBezTo>
                  <a:cubicBezTo>
                    <a:pt x="f8" y="f38"/>
                    <a:pt x="f39" y="f40"/>
                    <a:pt x="f41" y="f42"/>
                  </a:cubicBezTo>
                  <a:lnTo>
                    <a:pt x="f8" y="f9"/>
                  </a:lnTo>
                  <a:close/>
                </a:path>
              </a:pathLst>
            </a:custGeom>
            <a:solidFill>
              <a:schemeClr val="accent2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id-ID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Freeform 77">
              <a:extLst>
                <a:ext uri="{FF2B5EF4-FFF2-40B4-BE49-F238E27FC236}">
                  <a16:creationId xmlns:a16="http://schemas.microsoft.com/office/drawing/2014/main" id="{93D8024C-6AE5-54AD-68A1-6856B7811757}"/>
                </a:ext>
              </a:extLst>
            </p:cNvPr>
            <p:cNvSpPr/>
            <p:nvPr/>
          </p:nvSpPr>
          <p:spPr>
            <a:xfrm>
              <a:off x="7960638" y="3252548"/>
              <a:ext cx="1782266" cy="99800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84"/>
                <a:gd name="f7" fmla="val 91"/>
                <a:gd name="f8" fmla="val 6"/>
                <a:gd name="f9" fmla="val 29"/>
                <a:gd name="f10" fmla="val 16"/>
                <a:gd name="f11" fmla="val 27"/>
                <a:gd name="f12" fmla="val 26"/>
                <a:gd name="f13" fmla="val 33"/>
                <a:gd name="f14" fmla="val 43"/>
                <a:gd name="f15" fmla="val 32"/>
                <a:gd name="f16" fmla="val 53"/>
                <a:gd name="f17" fmla="val 64"/>
                <a:gd name="f18" fmla="val 17"/>
                <a:gd name="f19" fmla="val 68"/>
                <a:gd name="f20" fmla="val 23"/>
                <a:gd name="f21" fmla="val 38"/>
                <a:gd name="f22" fmla="val 82"/>
                <a:gd name="f23" fmla="val 55"/>
                <a:gd name="f24" fmla="val 78"/>
                <a:gd name="f25" fmla="val 75"/>
                <a:gd name="f26" fmla="val 94"/>
                <a:gd name="f27" fmla="val 110"/>
                <a:gd name="f28" fmla="val 124"/>
                <a:gd name="f29" fmla="val 89"/>
                <a:gd name="f30" fmla="val 143"/>
                <a:gd name="f31" fmla="val 69"/>
                <a:gd name="f32" fmla="val 145"/>
                <a:gd name="f33" fmla="val 70"/>
                <a:gd name="f34" fmla="val 148"/>
                <a:gd name="f35" fmla="val 73"/>
                <a:gd name="f36" fmla="val 152"/>
                <a:gd name="f37" fmla="val 157"/>
                <a:gd name="f38" fmla="val 161"/>
                <a:gd name="f39" fmla="val 165"/>
                <a:gd name="f40" fmla="val 168"/>
                <a:gd name="f41" fmla="val 171"/>
                <a:gd name="f42" fmla="val 67"/>
                <a:gd name="f43" fmla="val 173"/>
                <a:gd name="f44" fmla="val 62"/>
                <a:gd name="f45" fmla="val 58"/>
                <a:gd name="f46" fmla="val 54"/>
                <a:gd name="f47" fmla="val 49"/>
                <a:gd name="f48" fmla="val 46"/>
                <a:gd name="f49" fmla="val 166"/>
                <a:gd name="f50" fmla="val 45"/>
                <a:gd name="f51" fmla="val 153"/>
                <a:gd name="f52" fmla="val 9"/>
                <a:gd name="f53" fmla="val 115"/>
                <a:gd name="f54" fmla="val 21"/>
                <a:gd name="f55" fmla="val 3"/>
                <a:gd name="f56" fmla="+- 0 0 -90"/>
                <a:gd name="f57" fmla="*/ f3 1 184"/>
                <a:gd name="f58" fmla="*/ f4 1 91"/>
                <a:gd name="f59" fmla="val f5"/>
                <a:gd name="f60" fmla="val f6"/>
                <a:gd name="f61" fmla="val f7"/>
                <a:gd name="f62" fmla="*/ f56 f0 1"/>
                <a:gd name="f63" fmla="+- f61 0 f59"/>
                <a:gd name="f64" fmla="+- f60 0 f59"/>
                <a:gd name="f65" fmla="*/ f62 1 f2"/>
                <a:gd name="f66" fmla="*/ f64 1 184"/>
                <a:gd name="f67" fmla="*/ f63 1 91"/>
                <a:gd name="f68" fmla="*/ 6 f64 1"/>
                <a:gd name="f69" fmla="*/ 29 f63 1"/>
                <a:gd name="f70" fmla="*/ 29 f64 1"/>
                <a:gd name="f71" fmla="*/ 43 f63 1"/>
                <a:gd name="f72" fmla="*/ 17 f64 1"/>
                <a:gd name="f73" fmla="*/ 68 f63 1"/>
                <a:gd name="f74" fmla="*/ 23 f64 1"/>
                <a:gd name="f75" fmla="*/ 91 f63 1"/>
                <a:gd name="f76" fmla="*/ 75 f64 1"/>
                <a:gd name="f77" fmla="*/ 78 f63 1"/>
                <a:gd name="f78" fmla="*/ 124 f64 1"/>
                <a:gd name="f79" fmla="*/ 89 f63 1"/>
                <a:gd name="f80" fmla="*/ 143 f64 1"/>
                <a:gd name="f81" fmla="*/ 69 f63 1"/>
                <a:gd name="f82" fmla="*/ 145 f64 1"/>
                <a:gd name="f83" fmla="*/ 70 f63 1"/>
                <a:gd name="f84" fmla="*/ 157 f64 1"/>
                <a:gd name="f85" fmla="*/ 75 f63 1"/>
                <a:gd name="f86" fmla="*/ 168 f64 1"/>
                <a:gd name="f87" fmla="*/ 173 f64 1"/>
                <a:gd name="f88" fmla="*/ 58 f63 1"/>
                <a:gd name="f89" fmla="*/ 46 f63 1"/>
                <a:gd name="f90" fmla="*/ 166 f64 1"/>
                <a:gd name="f91" fmla="*/ 45 f63 1"/>
                <a:gd name="f92" fmla="*/ 184 f64 1"/>
                <a:gd name="f93" fmla="*/ 26 f63 1"/>
                <a:gd name="f94" fmla="*/ 70 f64 1"/>
                <a:gd name="f95" fmla="*/ 0 f63 1"/>
                <a:gd name="f96" fmla="*/ 0 f64 1"/>
                <a:gd name="f97" fmla="*/ 9 f63 1"/>
                <a:gd name="f98" fmla="+- f65 0 f1"/>
                <a:gd name="f99" fmla="*/ f68 1 184"/>
                <a:gd name="f100" fmla="*/ f69 1 91"/>
                <a:gd name="f101" fmla="*/ f70 1 184"/>
                <a:gd name="f102" fmla="*/ f71 1 91"/>
                <a:gd name="f103" fmla="*/ f72 1 184"/>
                <a:gd name="f104" fmla="*/ f73 1 91"/>
                <a:gd name="f105" fmla="*/ f74 1 184"/>
                <a:gd name="f106" fmla="*/ f75 1 91"/>
                <a:gd name="f107" fmla="*/ f76 1 184"/>
                <a:gd name="f108" fmla="*/ f77 1 91"/>
                <a:gd name="f109" fmla="*/ f78 1 184"/>
                <a:gd name="f110" fmla="*/ f79 1 91"/>
                <a:gd name="f111" fmla="*/ f80 1 184"/>
                <a:gd name="f112" fmla="*/ f81 1 91"/>
                <a:gd name="f113" fmla="*/ f82 1 184"/>
                <a:gd name="f114" fmla="*/ f83 1 91"/>
                <a:gd name="f115" fmla="*/ f84 1 184"/>
                <a:gd name="f116" fmla="*/ f85 1 91"/>
                <a:gd name="f117" fmla="*/ f86 1 184"/>
                <a:gd name="f118" fmla="*/ f87 1 184"/>
                <a:gd name="f119" fmla="*/ f88 1 91"/>
                <a:gd name="f120" fmla="*/ f89 1 91"/>
                <a:gd name="f121" fmla="*/ f90 1 184"/>
                <a:gd name="f122" fmla="*/ f91 1 91"/>
                <a:gd name="f123" fmla="*/ f92 1 184"/>
                <a:gd name="f124" fmla="*/ f93 1 91"/>
                <a:gd name="f125" fmla="*/ f94 1 184"/>
                <a:gd name="f126" fmla="*/ f95 1 91"/>
                <a:gd name="f127" fmla="*/ f96 1 184"/>
                <a:gd name="f128" fmla="*/ f97 1 91"/>
                <a:gd name="f129" fmla="*/ 0 1 f66"/>
                <a:gd name="f130" fmla="*/ f60 1 f66"/>
                <a:gd name="f131" fmla="*/ 0 1 f67"/>
                <a:gd name="f132" fmla="*/ f61 1 f67"/>
                <a:gd name="f133" fmla="*/ f99 1 f66"/>
                <a:gd name="f134" fmla="*/ f100 1 f67"/>
                <a:gd name="f135" fmla="*/ f101 1 f66"/>
                <a:gd name="f136" fmla="*/ f102 1 f67"/>
                <a:gd name="f137" fmla="*/ f103 1 f66"/>
                <a:gd name="f138" fmla="*/ f104 1 f67"/>
                <a:gd name="f139" fmla="*/ f105 1 f66"/>
                <a:gd name="f140" fmla="*/ f106 1 f67"/>
                <a:gd name="f141" fmla="*/ f107 1 f66"/>
                <a:gd name="f142" fmla="*/ f108 1 f67"/>
                <a:gd name="f143" fmla="*/ f109 1 f66"/>
                <a:gd name="f144" fmla="*/ f110 1 f67"/>
                <a:gd name="f145" fmla="*/ f111 1 f66"/>
                <a:gd name="f146" fmla="*/ f112 1 f67"/>
                <a:gd name="f147" fmla="*/ f113 1 f66"/>
                <a:gd name="f148" fmla="*/ f114 1 f67"/>
                <a:gd name="f149" fmla="*/ f115 1 f66"/>
                <a:gd name="f150" fmla="*/ f116 1 f67"/>
                <a:gd name="f151" fmla="*/ f117 1 f66"/>
                <a:gd name="f152" fmla="*/ f118 1 f66"/>
                <a:gd name="f153" fmla="*/ f119 1 f67"/>
                <a:gd name="f154" fmla="*/ f120 1 f67"/>
                <a:gd name="f155" fmla="*/ f121 1 f66"/>
                <a:gd name="f156" fmla="*/ f122 1 f67"/>
                <a:gd name="f157" fmla="*/ f123 1 f66"/>
                <a:gd name="f158" fmla="*/ f124 1 f67"/>
                <a:gd name="f159" fmla="*/ f125 1 f66"/>
                <a:gd name="f160" fmla="*/ f126 1 f67"/>
                <a:gd name="f161" fmla="*/ f127 1 f66"/>
                <a:gd name="f162" fmla="*/ f128 1 f67"/>
                <a:gd name="f163" fmla="*/ f129 f57 1"/>
                <a:gd name="f164" fmla="*/ f130 f57 1"/>
                <a:gd name="f165" fmla="*/ f132 f58 1"/>
                <a:gd name="f166" fmla="*/ f131 f58 1"/>
                <a:gd name="f167" fmla="*/ f133 f57 1"/>
                <a:gd name="f168" fmla="*/ f134 f58 1"/>
                <a:gd name="f169" fmla="*/ f135 f57 1"/>
                <a:gd name="f170" fmla="*/ f136 f58 1"/>
                <a:gd name="f171" fmla="*/ f137 f57 1"/>
                <a:gd name="f172" fmla="*/ f138 f58 1"/>
                <a:gd name="f173" fmla="*/ f139 f57 1"/>
                <a:gd name="f174" fmla="*/ f140 f58 1"/>
                <a:gd name="f175" fmla="*/ f141 f57 1"/>
                <a:gd name="f176" fmla="*/ f142 f58 1"/>
                <a:gd name="f177" fmla="*/ f143 f57 1"/>
                <a:gd name="f178" fmla="*/ f144 f58 1"/>
                <a:gd name="f179" fmla="*/ f145 f57 1"/>
                <a:gd name="f180" fmla="*/ f146 f58 1"/>
                <a:gd name="f181" fmla="*/ f147 f57 1"/>
                <a:gd name="f182" fmla="*/ f148 f58 1"/>
                <a:gd name="f183" fmla="*/ f149 f57 1"/>
                <a:gd name="f184" fmla="*/ f150 f58 1"/>
                <a:gd name="f185" fmla="*/ f151 f57 1"/>
                <a:gd name="f186" fmla="*/ f152 f57 1"/>
                <a:gd name="f187" fmla="*/ f153 f58 1"/>
                <a:gd name="f188" fmla="*/ f154 f58 1"/>
                <a:gd name="f189" fmla="*/ f155 f57 1"/>
                <a:gd name="f190" fmla="*/ f156 f58 1"/>
                <a:gd name="f191" fmla="*/ f157 f57 1"/>
                <a:gd name="f192" fmla="*/ f158 f58 1"/>
                <a:gd name="f193" fmla="*/ f159 f57 1"/>
                <a:gd name="f194" fmla="*/ f160 f58 1"/>
                <a:gd name="f195" fmla="*/ f161 f57 1"/>
                <a:gd name="f196" fmla="*/ f162 f5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98">
                  <a:pos x="f167" y="f168"/>
                </a:cxn>
                <a:cxn ang="f98">
                  <a:pos x="f169" y="f170"/>
                </a:cxn>
                <a:cxn ang="f98">
                  <a:pos x="f171" y="f172"/>
                </a:cxn>
                <a:cxn ang="f98">
                  <a:pos x="f173" y="f174"/>
                </a:cxn>
                <a:cxn ang="f98">
                  <a:pos x="f175" y="f176"/>
                </a:cxn>
                <a:cxn ang="f98">
                  <a:pos x="f177" y="f178"/>
                </a:cxn>
                <a:cxn ang="f98">
                  <a:pos x="f179" y="f180"/>
                </a:cxn>
                <a:cxn ang="f98">
                  <a:pos x="f181" y="f182"/>
                </a:cxn>
                <a:cxn ang="f98">
                  <a:pos x="f183" y="f184"/>
                </a:cxn>
                <a:cxn ang="f98">
                  <a:pos x="f185" y="f182"/>
                </a:cxn>
                <a:cxn ang="f98">
                  <a:pos x="f186" y="f187"/>
                </a:cxn>
                <a:cxn ang="f98">
                  <a:pos x="f185" y="f188"/>
                </a:cxn>
                <a:cxn ang="f98">
                  <a:pos x="f189" y="f190"/>
                </a:cxn>
                <a:cxn ang="f98">
                  <a:pos x="f185" y="f170"/>
                </a:cxn>
                <a:cxn ang="f98">
                  <a:pos x="f191" y="f192"/>
                </a:cxn>
                <a:cxn ang="f98">
                  <a:pos x="f193" y="f194"/>
                </a:cxn>
                <a:cxn ang="f98">
                  <a:pos x="f195" y="f196"/>
                </a:cxn>
                <a:cxn ang="f98">
                  <a:pos x="f167" y="f168"/>
                </a:cxn>
              </a:cxnLst>
              <a:rect l="f163" t="f166" r="f164" b="f165"/>
              <a:pathLst>
                <a:path w="184" h="91">
                  <a:moveTo>
                    <a:pt x="f8" y="f9"/>
                  </a:moveTo>
                  <a:cubicBezTo>
                    <a:pt x="f10" y="f11"/>
                    <a:pt x="f12" y="f13"/>
                    <a:pt x="f9" y="f14"/>
                  </a:cubicBezTo>
                  <a:cubicBezTo>
                    <a:pt x="f15" y="f16"/>
                    <a:pt x="f11" y="f17"/>
                    <a:pt x="f18" y="f19"/>
                  </a:cubicBezTo>
                  <a:cubicBezTo>
                    <a:pt x="f20" y="f7"/>
                    <a:pt x="f20" y="f7"/>
                    <a:pt x="f20" y="f7"/>
                  </a:cubicBezTo>
                  <a:cubicBezTo>
                    <a:pt x="f21" y="f22"/>
                    <a:pt x="f23" y="f24"/>
                    <a:pt x="f25" y="f24"/>
                  </a:cubicBezTo>
                  <a:cubicBezTo>
                    <a:pt x="f26" y="f24"/>
                    <a:pt x="f27" y="f22"/>
                    <a:pt x="f28" y="f29"/>
                  </a:cubicBezTo>
                  <a:cubicBezTo>
                    <a:pt x="f30" y="f31"/>
                    <a:pt x="f30" y="f31"/>
                    <a:pt x="f30" y="f31"/>
                  </a:cubicBezTo>
                  <a:cubicBezTo>
                    <a:pt x="f32" y="f33"/>
                    <a:pt x="f32" y="f33"/>
                    <a:pt x="f32" y="f33"/>
                  </a:cubicBezTo>
                  <a:cubicBezTo>
                    <a:pt x="f34" y="f35"/>
                    <a:pt x="f36" y="f25"/>
                    <a:pt x="f37" y="f25"/>
                  </a:cubicBezTo>
                  <a:cubicBezTo>
                    <a:pt x="f38" y="f25"/>
                    <a:pt x="f39" y="f35"/>
                    <a:pt x="f40" y="f33"/>
                  </a:cubicBezTo>
                  <a:cubicBezTo>
                    <a:pt x="f41" y="f42"/>
                    <a:pt x="f43" y="f44"/>
                    <a:pt x="f43" y="f45"/>
                  </a:cubicBezTo>
                  <a:cubicBezTo>
                    <a:pt x="f43" y="f46"/>
                    <a:pt x="f41" y="f47"/>
                    <a:pt x="f40" y="f48"/>
                  </a:cubicBezTo>
                  <a:cubicBezTo>
                    <a:pt x="f49" y="f50"/>
                    <a:pt x="f49" y="f50"/>
                    <a:pt x="f49" y="f50"/>
                  </a:cubicBezTo>
                  <a:cubicBezTo>
                    <a:pt x="f40" y="f14"/>
                    <a:pt x="f40" y="f14"/>
                    <a:pt x="f40" y="f14"/>
                  </a:cubicBezTo>
                  <a:cubicBezTo>
                    <a:pt x="f6" y="f12"/>
                    <a:pt x="f6" y="f12"/>
                    <a:pt x="f6" y="f12"/>
                  </a:cubicBezTo>
                  <a:cubicBezTo>
                    <a:pt x="f51" y="f52"/>
                    <a:pt x="f53" y="f5"/>
                    <a:pt x="f33" y="f5"/>
                  </a:cubicBezTo>
                  <a:cubicBezTo>
                    <a:pt x="f50" y="f5"/>
                    <a:pt x="f54" y="f55"/>
                    <a:pt x="f5" y="f52"/>
                  </a:cubicBezTo>
                  <a:lnTo>
                    <a:pt x="f8" y="f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id-ID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Freeform 78">
              <a:extLst>
                <a:ext uri="{FF2B5EF4-FFF2-40B4-BE49-F238E27FC236}">
                  <a16:creationId xmlns:a16="http://schemas.microsoft.com/office/drawing/2014/main" id="{811624AD-0A78-2691-AA1A-7CEDA2E8F2F5}"/>
                </a:ext>
              </a:extLst>
            </p:cNvPr>
            <p:cNvSpPr/>
            <p:nvPr/>
          </p:nvSpPr>
          <p:spPr>
            <a:xfrm>
              <a:off x="9190186" y="3559631"/>
              <a:ext cx="1327297" cy="196188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37"/>
                <a:gd name="f7" fmla="val 179"/>
                <a:gd name="f8" fmla="val 45"/>
                <a:gd name="f9" fmla="val 17"/>
                <a:gd name="f10" fmla="val 48"/>
                <a:gd name="f11" fmla="val 21"/>
                <a:gd name="f12" fmla="val 50"/>
                <a:gd name="f13" fmla="val 25"/>
                <a:gd name="f14" fmla="val 30"/>
                <a:gd name="f15" fmla="val 35"/>
                <a:gd name="f16" fmla="val 41"/>
                <a:gd name="f17" fmla="val 44"/>
                <a:gd name="f18" fmla="val 40"/>
                <a:gd name="f19" fmla="val 49"/>
                <a:gd name="f20" fmla="val 51"/>
                <a:gd name="f21" fmla="val 20"/>
                <a:gd name="f22" fmla="val 16"/>
                <a:gd name="f23" fmla="val 46"/>
                <a:gd name="f24" fmla="val 63"/>
                <a:gd name="f25" fmla="val 5"/>
                <a:gd name="f26" fmla="val 66"/>
                <a:gd name="f27" fmla="val 9"/>
                <a:gd name="f28" fmla="val 68"/>
                <a:gd name="f29" fmla="val 13"/>
                <a:gd name="f30" fmla="val 72"/>
                <a:gd name="f31" fmla="val 29"/>
                <a:gd name="f32" fmla="val 86"/>
                <a:gd name="f33" fmla="val 37"/>
                <a:gd name="f34" fmla="val 103"/>
                <a:gd name="f35" fmla="val 123"/>
                <a:gd name="f36" fmla="val 132"/>
                <a:gd name="f37" fmla="val 139"/>
                <a:gd name="f38" fmla="val 32"/>
                <a:gd name="f39" fmla="val 146"/>
                <a:gd name="f40" fmla="val 61"/>
                <a:gd name="f41" fmla="val 155"/>
                <a:gd name="f42" fmla="val 60"/>
                <a:gd name="f43" fmla="val 157"/>
                <a:gd name="f44" fmla="val 59"/>
                <a:gd name="f45" fmla="val 161"/>
                <a:gd name="f46" fmla="val 166"/>
                <a:gd name="f47" fmla="val 62"/>
                <a:gd name="f48" fmla="val 170"/>
                <a:gd name="f49" fmla="val 64"/>
                <a:gd name="f50" fmla="val 174"/>
                <a:gd name="f51" fmla="val 67"/>
                <a:gd name="f52" fmla="val 176"/>
                <a:gd name="f53" fmla="val 178"/>
                <a:gd name="f54" fmla="val 76"/>
                <a:gd name="f55" fmla="val 80"/>
                <a:gd name="f56" fmla="val 84"/>
                <a:gd name="f57" fmla="val 88"/>
                <a:gd name="f58" fmla="val 91"/>
                <a:gd name="f59" fmla="val 171"/>
                <a:gd name="f60" fmla="val 92"/>
                <a:gd name="f61" fmla="val 167"/>
                <a:gd name="f62" fmla="val 93"/>
                <a:gd name="f63" fmla="val 165"/>
                <a:gd name="f64" fmla="val 95"/>
                <a:gd name="f65" fmla="val 127"/>
                <a:gd name="f66" fmla="val 175"/>
                <a:gd name="f67" fmla="val 134"/>
                <a:gd name="f68" fmla="val 159"/>
                <a:gd name="f69" fmla="val 143"/>
                <a:gd name="f70" fmla="val 126"/>
                <a:gd name="f71" fmla="val 85"/>
                <a:gd name="f72" fmla="val 120"/>
                <a:gd name="f73" fmla="val 18"/>
                <a:gd name="f74" fmla="val 77"/>
                <a:gd name="f75" fmla="val 12"/>
                <a:gd name="f76" fmla="val 69"/>
                <a:gd name="f77" fmla="val 6"/>
                <a:gd name="f78" fmla="+- 0 0 -90"/>
                <a:gd name="f79" fmla="*/ f3 1 137"/>
                <a:gd name="f80" fmla="*/ f4 1 179"/>
                <a:gd name="f81" fmla="val f5"/>
                <a:gd name="f82" fmla="val f6"/>
                <a:gd name="f83" fmla="val f7"/>
                <a:gd name="f84" fmla="*/ f78 f0 1"/>
                <a:gd name="f85" fmla="+- f83 0 f81"/>
                <a:gd name="f86" fmla="+- f82 0 f81"/>
                <a:gd name="f87" fmla="*/ f84 1 f2"/>
                <a:gd name="f88" fmla="*/ f86 1 137"/>
                <a:gd name="f89" fmla="*/ f85 1 179"/>
                <a:gd name="f90" fmla="*/ 45 f86 1"/>
                <a:gd name="f91" fmla="*/ 17 f85 1"/>
                <a:gd name="f92" fmla="*/ 50 f86 1"/>
                <a:gd name="f93" fmla="*/ 30 f85 1"/>
                <a:gd name="f94" fmla="*/ 44 f86 1"/>
                <a:gd name="f95" fmla="*/ 45 f85 1"/>
                <a:gd name="f96" fmla="*/ 30 f86 1"/>
                <a:gd name="f97" fmla="*/ 51 f85 1"/>
                <a:gd name="f98" fmla="*/ 16 f86 1"/>
                <a:gd name="f99" fmla="*/ 46 f85 1"/>
                <a:gd name="f100" fmla="*/ 0 f86 1"/>
                <a:gd name="f101" fmla="*/ 63 f85 1"/>
                <a:gd name="f102" fmla="*/ 13 f86 1"/>
                <a:gd name="f103" fmla="*/ 72 f85 1"/>
                <a:gd name="f104" fmla="*/ 37 f86 1"/>
                <a:gd name="f105" fmla="*/ 123 f85 1"/>
                <a:gd name="f106" fmla="*/ 32 f86 1"/>
                <a:gd name="f107" fmla="*/ 146 f85 1"/>
                <a:gd name="f108" fmla="*/ 61 f86 1"/>
                <a:gd name="f109" fmla="*/ 155 f85 1"/>
                <a:gd name="f110" fmla="*/ 60 f86 1"/>
                <a:gd name="f111" fmla="*/ 157 f85 1"/>
                <a:gd name="f112" fmla="*/ 62 f86 1"/>
                <a:gd name="f113" fmla="*/ 170 f85 1"/>
                <a:gd name="f114" fmla="*/ 72 f86 1"/>
                <a:gd name="f115" fmla="*/ 178 f85 1"/>
                <a:gd name="f116" fmla="*/ 84 f86 1"/>
                <a:gd name="f117" fmla="*/ 176 f85 1"/>
                <a:gd name="f118" fmla="*/ 92 f86 1"/>
                <a:gd name="f119" fmla="*/ 167 f85 1"/>
                <a:gd name="f120" fmla="*/ 93 f86 1"/>
                <a:gd name="f121" fmla="*/ 165 f85 1"/>
                <a:gd name="f122" fmla="*/ 95 f86 1"/>
                <a:gd name="f123" fmla="*/ 127 f86 1"/>
                <a:gd name="f124" fmla="*/ 175 f85 1"/>
                <a:gd name="f125" fmla="*/ 137 f86 1"/>
                <a:gd name="f126" fmla="*/ 126 f85 1"/>
                <a:gd name="f127" fmla="*/ 85 f86 1"/>
                <a:gd name="f128" fmla="*/ 18 f85 1"/>
                <a:gd name="f129" fmla="*/ 0 f85 1"/>
                <a:gd name="f130" fmla="+- f87 0 f1"/>
                <a:gd name="f131" fmla="*/ f90 1 137"/>
                <a:gd name="f132" fmla="*/ f91 1 179"/>
                <a:gd name="f133" fmla="*/ f92 1 137"/>
                <a:gd name="f134" fmla="*/ f93 1 179"/>
                <a:gd name="f135" fmla="*/ f94 1 137"/>
                <a:gd name="f136" fmla="*/ f95 1 179"/>
                <a:gd name="f137" fmla="*/ f96 1 137"/>
                <a:gd name="f138" fmla="*/ f97 1 179"/>
                <a:gd name="f139" fmla="*/ f98 1 137"/>
                <a:gd name="f140" fmla="*/ f99 1 179"/>
                <a:gd name="f141" fmla="*/ f100 1 137"/>
                <a:gd name="f142" fmla="*/ f101 1 179"/>
                <a:gd name="f143" fmla="*/ f102 1 137"/>
                <a:gd name="f144" fmla="*/ f103 1 179"/>
                <a:gd name="f145" fmla="*/ f104 1 137"/>
                <a:gd name="f146" fmla="*/ f105 1 179"/>
                <a:gd name="f147" fmla="*/ f106 1 137"/>
                <a:gd name="f148" fmla="*/ f107 1 179"/>
                <a:gd name="f149" fmla="*/ f108 1 137"/>
                <a:gd name="f150" fmla="*/ f109 1 179"/>
                <a:gd name="f151" fmla="*/ f110 1 137"/>
                <a:gd name="f152" fmla="*/ f111 1 179"/>
                <a:gd name="f153" fmla="*/ f112 1 137"/>
                <a:gd name="f154" fmla="*/ f113 1 179"/>
                <a:gd name="f155" fmla="*/ f114 1 137"/>
                <a:gd name="f156" fmla="*/ f115 1 179"/>
                <a:gd name="f157" fmla="*/ f116 1 137"/>
                <a:gd name="f158" fmla="*/ f117 1 179"/>
                <a:gd name="f159" fmla="*/ f118 1 137"/>
                <a:gd name="f160" fmla="*/ f119 1 179"/>
                <a:gd name="f161" fmla="*/ f120 1 137"/>
                <a:gd name="f162" fmla="*/ f121 1 179"/>
                <a:gd name="f163" fmla="*/ f122 1 137"/>
                <a:gd name="f164" fmla="*/ f123 1 137"/>
                <a:gd name="f165" fmla="*/ f124 1 179"/>
                <a:gd name="f166" fmla="*/ f125 1 137"/>
                <a:gd name="f167" fmla="*/ f126 1 179"/>
                <a:gd name="f168" fmla="*/ f127 1 137"/>
                <a:gd name="f169" fmla="*/ f128 1 179"/>
                <a:gd name="f170" fmla="*/ f129 1 179"/>
                <a:gd name="f171" fmla="*/ 0 1 f88"/>
                <a:gd name="f172" fmla="*/ f82 1 f88"/>
                <a:gd name="f173" fmla="*/ 0 1 f89"/>
                <a:gd name="f174" fmla="*/ f83 1 f89"/>
                <a:gd name="f175" fmla="*/ f131 1 f88"/>
                <a:gd name="f176" fmla="*/ f132 1 f89"/>
                <a:gd name="f177" fmla="*/ f133 1 f88"/>
                <a:gd name="f178" fmla="*/ f134 1 f89"/>
                <a:gd name="f179" fmla="*/ f135 1 f88"/>
                <a:gd name="f180" fmla="*/ f136 1 f89"/>
                <a:gd name="f181" fmla="*/ f137 1 f88"/>
                <a:gd name="f182" fmla="*/ f138 1 f89"/>
                <a:gd name="f183" fmla="*/ f139 1 f88"/>
                <a:gd name="f184" fmla="*/ f140 1 f89"/>
                <a:gd name="f185" fmla="*/ f141 1 f88"/>
                <a:gd name="f186" fmla="*/ f142 1 f89"/>
                <a:gd name="f187" fmla="*/ f143 1 f88"/>
                <a:gd name="f188" fmla="*/ f144 1 f89"/>
                <a:gd name="f189" fmla="*/ f145 1 f88"/>
                <a:gd name="f190" fmla="*/ f146 1 f89"/>
                <a:gd name="f191" fmla="*/ f147 1 f88"/>
                <a:gd name="f192" fmla="*/ f148 1 f89"/>
                <a:gd name="f193" fmla="*/ f149 1 f88"/>
                <a:gd name="f194" fmla="*/ f150 1 f89"/>
                <a:gd name="f195" fmla="*/ f151 1 f88"/>
                <a:gd name="f196" fmla="*/ f152 1 f89"/>
                <a:gd name="f197" fmla="*/ f153 1 f88"/>
                <a:gd name="f198" fmla="*/ f154 1 f89"/>
                <a:gd name="f199" fmla="*/ f155 1 f88"/>
                <a:gd name="f200" fmla="*/ f156 1 f89"/>
                <a:gd name="f201" fmla="*/ f157 1 f88"/>
                <a:gd name="f202" fmla="*/ f158 1 f89"/>
                <a:gd name="f203" fmla="*/ f159 1 f88"/>
                <a:gd name="f204" fmla="*/ f160 1 f89"/>
                <a:gd name="f205" fmla="*/ f161 1 f88"/>
                <a:gd name="f206" fmla="*/ f162 1 f89"/>
                <a:gd name="f207" fmla="*/ f163 1 f88"/>
                <a:gd name="f208" fmla="*/ f164 1 f88"/>
                <a:gd name="f209" fmla="*/ f165 1 f89"/>
                <a:gd name="f210" fmla="*/ f166 1 f88"/>
                <a:gd name="f211" fmla="*/ f167 1 f89"/>
                <a:gd name="f212" fmla="*/ f168 1 f88"/>
                <a:gd name="f213" fmla="*/ f169 1 f89"/>
                <a:gd name="f214" fmla="*/ f170 1 f89"/>
                <a:gd name="f215" fmla="*/ f171 f79 1"/>
                <a:gd name="f216" fmla="*/ f172 f79 1"/>
                <a:gd name="f217" fmla="*/ f174 f80 1"/>
                <a:gd name="f218" fmla="*/ f173 f80 1"/>
                <a:gd name="f219" fmla="*/ f175 f79 1"/>
                <a:gd name="f220" fmla="*/ f176 f80 1"/>
                <a:gd name="f221" fmla="*/ f177 f79 1"/>
                <a:gd name="f222" fmla="*/ f178 f80 1"/>
                <a:gd name="f223" fmla="*/ f179 f79 1"/>
                <a:gd name="f224" fmla="*/ f180 f80 1"/>
                <a:gd name="f225" fmla="*/ f181 f79 1"/>
                <a:gd name="f226" fmla="*/ f182 f80 1"/>
                <a:gd name="f227" fmla="*/ f183 f79 1"/>
                <a:gd name="f228" fmla="*/ f184 f80 1"/>
                <a:gd name="f229" fmla="*/ f185 f79 1"/>
                <a:gd name="f230" fmla="*/ f186 f80 1"/>
                <a:gd name="f231" fmla="*/ f187 f79 1"/>
                <a:gd name="f232" fmla="*/ f188 f80 1"/>
                <a:gd name="f233" fmla="*/ f189 f79 1"/>
                <a:gd name="f234" fmla="*/ f190 f80 1"/>
                <a:gd name="f235" fmla="*/ f191 f79 1"/>
                <a:gd name="f236" fmla="*/ f192 f80 1"/>
                <a:gd name="f237" fmla="*/ f193 f79 1"/>
                <a:gd name="f238" fmla="*/ f194 f80 1"/>
                <a:gd name="f239" fmla="*/ f195 f79 1"/>
                <a:gd name="f240" fmla="*/ f196 f80 1"/>
                <a:gd name="f241" fmla="*/ f197 f79 1"/>
                <a:gd name="f242" fmla="*/ f198 f80 1"/>
                <a:gd name="f243" fmla="*/ f199 f79 1"/>
                <a:gd name="f244" fmla="*/ f200 f80 1"/>
                <a:gd name="f245" fmla="*/ f201 f79 1"/>
                <a:gd name="f246" fmla="*/ f202 f80 1"/>
                <a:gd name="f247" fmla="*/ f203 f79 1"/>
                <a:gd name="f248" fmla="*/ f204 f80 1"/>
                <a:gd name="f249" fmla="*/ f205 f79 1"/>
                <a:gd name="f250" fmla="*/ f206 f80 1"/>
                <a:gd name="f251" fmla="*/ f207 f79 1"/>
                <a:gd name="f252" fmla="*/ f208 f79 1"/>
                <a:gd name="f253" fmla="*/ f209 f80 1"/>
                <a:gd name="f254" fmla="*/ f210 f79 1"/>
                <a:gd name="f255" fmla="*/ f211 f80 1"/>
                <a:gd name="f256" fmla="*/ f212 f79 1"/>
                <a:gd name="f257" fmla="*/ f213 f80 1"/>
                <a:gd name="f258" fmla="*/ f214 f8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30">
                  <a:pos x="f219" y="f220"/>
                </a:cxn>
                <a:cxn ang="f130">
                  <a:pos x="f221" y="f222"/>
                </a:cxn>
                <a:cxn ang="f130">
                  <a:pos x="f223" y="f224"/>
                </a:cxn>
                <a:cxn ang="f130">
                  <a:pos x="f225" y="f226"/>
                </a:cxn>
                <a:cxn ang="f130">
                  <a:pos x="f227" y="f228"/>
                </a:cxn>
                <a:cxn ang="f130">
                  <a:pos x="f229" y="f230"/>
                </a:cxn>
                <a:cxn ang="f130">
                  <a:pos x="f231" y="f232"/>
                </a:cxn>
                <a:cxn ang="f130">
                  <a:pos x="f233" y="f234"/>
                </a:cxn>
                <a:cxn ang="f130">
                  <a:pos x="f235" y="f236"/>
                </a:cxn>
                <a:cxn ang="f130">
                  <a:pos x="f237" y="f238"/>
                </a:cxn>
                <a:cxn ang="f130">
                  <a:pos x="f239" y="f240"/>
                </a:cxn>
                <a:cxn ang="f130">
                  <a:pos x="f241" y="f242"/>
                </a:cxn>
                <a:cxn ang="f130">
                  <a:pos x="f243" y="f244"/>
                </a:cxn>
                <a:cxn ang="f130">
                  <a:pos x="f245" y="f246"/>
                </a:cxn>
                <a:cxn ang="f130">
                  <a:pos x="f247" y="f248"/>
                </a:cxn>
                <a:cxn ang="f130">
                  <a:pos x="f249" y="f250"/>
                </a:cxn>
                <a:cxn ang="f130">
                  <a:pos x="f251" y="f250"/>
                </a:cxn>
                <a:cxn ang="f130">
                  <a:pos x="f252" y="f253"/>
                </a:cxn>
                <a:cxn ang="f130">
                  <a:pos x="f254" y="f255"/>
                </a:cxn>
                <a:cxn ang="f130">
                  <a:pos x="f256" y="f257"/>
                </a:cxn>
                <a:cxn ang="f130">
                  <a:pos x="f237" y="f258"/>
                </a:cxn>
                <a:cxn ang="f130">
                  <a:pos x="f219" y="f220"/>
                </a:cxn>
              </a:cxnLst>
              <a:rect l="f215" t="f218" r="f216" b="f217"/>
              <a:pathLst>
                <a:path w="137" h="179">
                  <a:moveTo>
                    <a:pt x="f8" y="f9"/>
                  </a:moveTo>
                  <a:cubicBezTo>
                    <a:pt x="f10" y="f11"/>
                    <a:pt x="f12" y="f13"/>
                    <a:pt x="f12" y="f14"/>
                  </a:cubicBezTo>
                  <a:cubicBezTo>
                    <a:pt x="f12" y="f15"/>
                    <a:pt x="f10" y="f16"/>
                    <a:pt x="f17" y="f8"/>
                  </a:cubicBezTo>
                  <a:cubicBezTo>
                    <a:pt x="f18" y="f19"/>
                    <a:pt x="f15" y="f20"/>
                    <a:pt x="f14" y="f20"/>
                  </a:cubicBezTo>
                  <a:cubicBezTo>
                    <a:pt x="f13" y="f20"/>
                    <a:pt x="f21" y="f19"/>
                    <a:pt x="f22" y="f23"/>
                  </a:cubicBezTo>
                  <a:cubicBezTo>
                    <a:pt x="f5" y="f24"/>
                    <a:pt x="f5" y="f24"/>
                    <a:pt x="f5" y="f24"/>
                  </a:cubicBezTo>
                  <a:cubicBezTo>
                    <a:pt x="f25" y="f26"/>
                    <a:pt x="f27" y="f28"/>
                    <a:pt x="f29" y="f30"/>
                  </a:cubicBezTo>
                  <a:cubicBezTo>
                    <a:pt x="f31" y="f32"/>
                    <a:pt x="f33" y="f34"/>
                    <a:pt x="f33" y="f35"/>
                  </a:cubicBezTo>
                  <a:cubicBezTo>
                    <a:pt x="f33" y="f36"/>
                    <a:pt x="f15" y="f37"/>
                    <a:pt x="f38" y="f39"/>
                  </a:cubicBezTo>
                  <a:cubicBezTo>
                    <a:pt x="f40" y="f41"/>
                    <a:pt x="f40" y="f41"/>
                    <a:pt x="f40" y="f41"/>
                  </a:cubicBezTo>
                  <a:cubicBezTo>
                    <a:pt x="f42" y="f43"/>
                    <a:pt x="f42" y="f43"/>
                    <a:pt x="f42" y="f43"/>
                  </a:cubicBezTo>
                  <a:cubicBezTo>
                    <a:pt x="f44" y="f45"/>
                    <a:pt x="f42" y="f46"/>
                    <a:pt x="f47" y="f48"/>
                  </a:cubicBezTo>
                  <a:cubicBezTo>
                    <a:pt x="f49" y="f50"/>
                    <a:pt x="f51" y="f52"/>
                    <a:pt x="f30" y="f53"/>
                  </a:cubicBezTo>
                  <a:cubicBezTo>
                    <a:pt x="f54" y="f7"/>
                    <a:pt x="f55" y="f7"/>
                    <a:pt x="f56" y="f52"/>
                  </a:cubicBezTo>
                  <a:cubicBezTo>
                    <a:pt x="f57" y="f50"/>
                    <a:pt x="f58" y="f59"/>
                    <a:pt x="f60" y="f61"/>
                  </a:cubicBezTo>
                  <a:cubicBezTo>
                    <a:pt x="f62" y="f63"/>
                    <a:pt x="f62" y="f63"/>
                    <a:pt x="f62" y="f63"/>
                  </a:cubicBezTo>
                  <a:cubicBezTo>
                    <a:pt x="f64" y="f63"/>
                    <a:pt x="f64" y="f63"/>
                    <a:pt x="f64" y="f63"/>
                  </a:cubicBezTo>
                  <a:cubicBezTo>
                    <a:pt x="f65" y="f66"/>
                    <a:pt x="f65" y="f66"/>
                    <a:pt x="f65" y="f66"/>
                  </a:cubicBezTo>
                  <a:cubicBezTo>
                    <a:pt x="f67" y="f68"/>
                    <a:pt x="f6" y="f69"/>
                    <a:pt x="f6" y="f70"/>
                  </a:cubicBezTo>
                  <a:cubicBezTo>
                    <a:pt x="f6" y="f71"/>
                    <a:pt x="f72" y="f19"/>
                    <a:pt x="f71" y="f73"/>
                  </a:cubicBezTo>
                  <a:cubicBezTo>
                    <a:pt x="f74" y="f75"/>
                    <a:pt x="f76" y="f77"/>
                    <a:pt x="f40" y="f5"/>
                  </a:cubicBezTo>
                  <a:lnTo>
                    <a:pt x="f8" y="f9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id-ID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 79">
              <a:extLst>
                <a:ext uri="{FF2B5EF4-FFF2-40B4-BE49-F238E27FC236}">
                  <a16:creationId xmlns:a16="http://schemas.microsoft.com/office/drawing/2014/main" id="{CFB95313-1479-B1C2-8338-63A7E65F1166}"/>
                </a:ext>
              </a:extLst>
            </p:cNvPr>
            <p:cNvSpPr/>
            <p:nvPr/>
          </p:nvSpPr>
          <p:spPr>
            <a:xfrm>
              <a:off x="8735217" y="5203466"/>
              <a:ext cx="1665707" cy="13605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72"/>
                <a:gd name="f7" fmla="val 124"/>
                <a:gd name="f8" fmla="val 142"/>
                <a:gd name="f9" fmla="val 20"/>
                <a:gd name="f10" fmla="val 141"/>
                <a:gd name="f11" fmla="val 24"/>
                <a:gd name="f12" fmla="val 137"/>
                <a:gd name="f13" fmla="val 28"/>
                <a:gd name="f14" fmla="val 133"/>
                <a:gd name="f15" fmla="val 30"/>
                <a:gd name="f16" fmla="val 130"/>
                <a:gd name="f17" fmla="val 32"/>
                <a:gd name="f18" fmla="val 127"/>
                <a:gd name="f19" fmla="val 123"/>
                <a:gd name="f20" fmla="val 121"/>
                <a:gd name="f21" fmla="val 119"/>
                <a:gd name="f22" fmla="val 117"/>
                <a:gd name="f23" fmla="val 112"/>
                <a:gd name="f24" fmla="val 108"/>
                <a:gd name="f25" fmla="val 26"/>
                <a:gd name="f26" fmla="val 105"/>
                <a:gd name="f27" fmla="val 22"/>
                <a:gd name="f28" fmla="val 103"/>
                <a:gd name="f29" fmla="val 17"/>
                <a:gd name="f30" fmla="val 102"/>
                <a:gd name="f31" fmla="val 13"/>
                <a:gd name="f32" fmla="val 8"/>
                <a:gd name="f33" fmla="val 78"/>
                <a:gd name="f34" fmla="val 76"/>
                <a:gd name="f35" fmla="val 5"/>
                <a:gd name="f36" fmla="val 73"/>
                <a:gd name="f37" fmla="val 9"/>
                <a:gd name="f38" fmla="val 70"/>
                <a:gd name="f39" fmla="val 64"/>
                <a:gd name="f40" fmla="val 21"/>
                <a:gd name="f41" fmla="val 46"/>
                <a:gd name="f42" fmla="val 37"/>
                <a:gd name="f43" fmla="val 16"/>
                <a:gd name="f44" fmla="val 61"/>
                <a:gd name="f45" fmla="val 10"/>
                <a:gd name="f46" fmla="val 66"/>
                <a:gd name="f47" fmla="val 71"/>
                <a:gd name="f48" fmla="val 75"/>
                <a:gd name="f49" fmla="val 91"/>
                <a:gd name="f50" fmla="val 25"/>
                <a:gd name="f51" fmla="val 92"/>
                <a:gd name="f52" fmla="val 23"/>
                <a:gd name="f53" fmla="val 96"/>
                <a:gd name="f54" fmla="val 101"/>
                <a:gd name="f55" fmla="val 109"/>
                <a:gd name="f56" fmla="val 27"/>
                <a:gd name="f57" fmla="val 113"/>
                <a:gd name="f58" fmla="val 31"/>
                <a:gd name="f59" fmla="val 115"/>
                <a:gd name="f60" fmla="val 35"/>
                <a:gd name="f61" fmla="val 39"/>
                <a:gd name="f62" fmla="val 118"/>
                <a:gd name="f63" fmla="val 43"/>
                <a:gd name="f64" fmla="val 48"/>
                <a:gd name="f65" fmla="val 116"/>
                <a:gd name="f66" fmla="val 51"/>
                <a:gd name="f67" fmla="val 54"/>
                <a:gd name="f68" fmla="val 55"/>
                <a:gd name="f69" fmla="val 107"/>
                <a:gd name="f70" fmla="val 56"/>
                <a:gd name="f71" fmla="val 83"/>
                <a:gd name="f72" fmla="val 125"/>
                <a:gd name="f73" fmla="val 89"/>
                <a:gd name="f74" fmla="val 152"/>
                <a:gd name="f75" fmla="val 165"/>
                <a:gd name="f76" fmla="val 41"/>
                <a:gd name="f77" fmla="val 168"/>
                <a:gd name="f78" fmla="val 170"/>
                <a:gd name="f79" fmla="val 33"/>
                <a:gd name="f80" fmla="+- 0 0 -90"/>
                <a:gd name="f81" fmla="*/ f3 1 172"/>
                <a:gd name="f82" fmla="*/ f4 1 124"/>
                <a:gd name="f83" fmla="val f5"/>
                <a:gd name="f84" fmla="val f6"/>
                <a:gd name="f85" fmla="val f7"/>
                <a:gd name="f86" fmla="*/ f80 f0 1"/>
                <a:gd name="f87" fmla="+- f85 0 f83"/>
                <a:gd name="f88" fmla="+- f84 0 f83"/>
                <a:gd name="f89" fmla="*/ f86 1 f2"/>
                <a:gd name="f90" fmla="*/ f88 1 172"/>
                <a:gd name="f91" fmla="*/ f87 1 124"/>
                <a:gd name="f92" fmla="*/ 142 f88 1"/>
                <a:gd name="f93" fmla="*/ 20 f87 1"/>
                <a:gd name="f94" fmla="*/ 133 f88 1"/>
                <a:gd name="f95" fmla="*/ 30 f87 1"/>
                <a:gd name="f96" fmla="*/ 123 f88 1"/>
                <a:gd name="f97" fmla="*/ 32 f87 1"/>
                <a:gd name="f98" fmla="*/ 117 f88 1"/>
                <a:gd name="f99" fmla="*/ 105 f88 1"/>
                <a:gd name="f100" fmla="*/ 22 f87 1"/>
                <a:gd name="f101" fmla="*/ 103 f88 1"/>
                <a:gd name="f102" fmla="*/ 8 f87 1"/>
                <a:gd name="f103" fmla="*/ 78 f88 1"/>
                <a:gd name="f104" fmla="*/ 0 f87 1"/>
                <a:gd name="f105" fmla="*/ 70 f88 1"/>
                <a:gd name="f106" fmla="*/ 13 f87 1"/>
                <a:gd name="f107" fmla="*/ 16 f88 1"/>
                <a:gd name="f108" fmla="*/ 61 f87 1"/>
                <a:gd name="f109" fmla="*/ 0 f88 1"/>
                <a:gd name="f110" fmla="*/ 75 f87 1"/>
                <a:gd name="f111" fmla="*/ 26 f88 1"/>
                <a:gd name="f112" fmla="*/ 91 f87 1"/>
                <a:gd name="f113" fmla="*/ 25 f88 1"/>
                <a:gd name="f114" fmla="*/ 92 f87 1"/>
                <a:gd name="f115" fmla="*/ 23 f88 1"/>
                <a:gd name="f116" fmla="*/ 105 f87 1"/>
                <a:gd name="f117" fmla="*/ 31 f88 1"/>
                <a:gd name="f118" fmla="*/ 115 f87 1"/>
                <a:gd name="f119" fmla="*/ 43 f88 1"/>
                <a:gd name="f120" fmla="*/ 117 f87 1"/>
                <a:gd name="f121" fmla="*/ 54 f88 1"/>
                <a:gd name="f122" fmla="*/ 109 f87 1"/>
                <a:gd name="f123" fmla="*/ 55 f88 1"/>
                <a:gd name="f124" fmla="*/ 107 f87 1"/>
                <a:gd name="f125" fmla="*/ 56 f88 1"/>
                <a:gd name="f126" fmla="*/ 108 f87 1"/>
                <a:gd name="f127" fmla="*/ 83 f88 1"/>
                <a:gd name="f128" fmla="*/ 124 f87 1"/>
                <a:gd name="f129" fmla="*/ 165 f88 1"/>
                <a:gd name="f130" fmla="*/ 41 f87 1"/>
                <a:gd name="f131" fmla="*/ 172 f88 1"/>
                <a:gd name="f132" fmla="*/ 28 f87 1"/>
                <a:gd name="f133" fmla="+- f89 0 f1"/>
                <a:gd name="f134" fmla="*/ f92 1 172"/>
                <a:gd name="f135" fmla="*/ f93 1 124"/>
                <a:gd name="f136" fmla="*/ f94 1 172"/>
                <a:gd name="f137" fmla="*/ f95 1 124"/>
                <a:gd name="f138" fmla="*/ f96 1 172"/>
                <a:gd name="f139" fmla="*/ f97 1 124"/>
                <a:gd name="f140" fmla="*/ f98 1 172"/>
                <a:gd name="f141" fmla="*/ f99 1 172"/>
                <a:gd name="f142" fmla="*/ f100 1 124"/>
                <a:gd name="f143" fmla="*/ f101 1 172"/>
                <a:gd name="f144" fmla="*/ f102 1 124"/>
                <a:gd name="f145" fmla="*/ f103 1 172"/>
                <a:gd name="f146" fmla="*/ f104 1 124"/>
                <a:gd name="f147" fmla="*/ f105 1 172"/>
                <a:gd name="f148" fmla="*/ f106 1 124"/>
                <a:gd name="f149" fmla="*/ f107 1 172"/>
                <a:gd name="f150" fmla="*/ f108 1 124"/>
                <a:gd name="f151" fmla="*/ f109 1 172"/>
                <a:gd name="f152" fmla="*/ f110 1 124"/>
                <a:gd name="f153" fmla="*/ f111 1 172"/>
                <a:gd name="f154" fmla="*/ f112 1 124"/>
                <a:gd name="f155" fmla="*/ f113 1 172"/>
                <a:gd name="f156" fmla="*/ f114 1 124"/>
                <a:gd name="f157" fmla="*/ f115 1 172"/>
                <a:gd name="f158" fmla="*/ f116 1 124"/>
                <a:gd name="f159" fmla="*/ f117 1 172"/>
                <a:gd name="f160" fmla="*/ f118 1 124"/>
                <a:gd name="f161" fmla="*/ f119 1 172"/>
                <a:gd name="f162" fmla="*/ f120 1 124"/>
                <a:gd name="f163" fmla="*/ f121 1 172"/>
                <a:gd name="f164" fmla="*/ f122 1 124"/>
                <a:gd name="f165" fmla="*/ f123 1 172"/>
                <a:gd name="f166" fmla="*/ f124 1 124"/>
                <a:gd name="f167" fmla="*/ f125 1 172"/>
                <a:gd name="f168" fmla="*/ f126 1 124"/>
                <a:gd name="f169" fmla="*/ f127 1 172"/>
                <a:gd name="f170" fmla="*/ f128 1 124"/>
                <a:gd name="f171" fmla="*/ f129 1 172"/>
                <a:gd name="f172" fmla="*/ f130 1 124"/>
                <a:gd name="f173" fmla="*/ f131 1 172"/>
                <a:gd name="f174" fmla="*/ f132 1 124"/>
                <a:gd name="f175" fmla="*/ 0 1 f90"/>
                <a:gd name="f176" fmla="*/ f84 1 f90"/>
                <a:gd name="f177" fmla="*/ 0 1 f91"/>
                <a:gd name="f178" fmla="*/ f85 1 f91"/>
                <a:gd name="f179" fmla="*/ f134 1 f90"/>
                <a:gd name="f180" fmla="*/ f135 1 f91"/>
                <a:gd name="f181" fmla="*/ f136 1 f90"/>
                <a:gd name="f182" fmla="*/ f137 1 f91"/>
                <a:gd name="f183" fmla="*/ f138 1 f90"/>
                <a:gd name="f184" fmla="*/ f139 1 f91"/>
                <a:gd name="f185" fmla="*/ f140 1 f90"/>
                <a:gd name="f186" fmla="*/ f141 1 f90"/>
                <a:gd name="f187" fmla="*/ f142 1 f91"/>
                <a:gd name="f188" fmla="*/ f143 1 f90"/>
                <a:gd name="f189" fmla="*/ f144 1 f91"/>
                <a:gd name="f190" fmla="*/ f145 1 f90"/>
                <a:gd name="f191" fmla="*/ f146 1 f91"/>
                <a:gd name="f192" fmla="*/ f147 1 f90"/>
                <a:gd name="f193" fmla="*/ f148 1 f91"/>
                <a:gd name="f194" fmla="*/ f149 1 f90"/>
                <a:gd name="f195" fmla="*/ f150 1 f91"/>
                <a:gd name="f196" fmla="*/ f151 1 f90"/>
                <a:gd name="f197" fmla="*/ f152 1 f91"/>
                <a:gd name="f198" fmla="*/ f153 1 f90"/>
                <a:gd name="f199" fmla="*/ f154 1 f91"/>
                <a:gd name="f200" fmla="*/ f155 1 f90"/>
                <a:gd name="f201" fmla="*/ f156 1 f91"/>
                <a:gd name="f202" fmla="*/ f157 1 f90"/>
                <a:gd name="f203" fmla="*/ f158 1 f91"/>
                <a:gd name="f204" fmla="*/ f159 1 f90"/>
                <a:gd name="f205" fmla="*/ f160 1 f91"/>
                <a:gd name="f206" fmla="*/ f161 1 f90"/>
                <a:gd name="f207" fmla="*/ f162 1 f91"/>
                <a:gd name="f208" fmla="*/ f163 1 f90"/>
                <a:gd name="f209" fmla="*/ f164 1 f91"/>
                <a:gd name="f210" fmla="*/ f165 1 f90"/>
                <a:gd name="f211" fmla="*/ f166 1 f91"/>
                <a:gd name="f212" fmla="*/ f167 1 f90"/>
                <a:gd name="f213" fmla="*/ f168 1 f91"/>
                <a:gd name="f214" fmla="*/ f169 1 f90"/>
                <a:gd name="f215" fmla="*/ f170 1 f91"/>
                <a:gd name="f216" fmla="*/ f171 1 f90"/>
                <a:gd name="f217" fmla="*/ f172 1 f91"/>
                <a:gd name="f218" fmla="*/ f173 1 f90"/>
                <a:gd name="f219" fmla="*/ f174 1 f91"/>
                <a:gd name="f220" fmla="*/ f175 f81 1"/>
                <a:gd name="f221" fmla="*/ f176 f81 1"/>
                <a:gd name="f222" fmla="*/ f178 f82 1"/>
                <a:gd name="f223" fmla="*/ f177 f82 1"/>
                <a:gd name="f224" fmla="*/ f179 f81 1"/>
                <a:gd name="f225" fmla="*/ f180 f82 1"/>
                <a:gd name="f226" fmla="*/ f181 f81 1"/>
                <a:gd name="f227" fmla="*/ f182 f82 1"/>
                <a:gd name="f228" fmla="*/ f183 f81 1"/>
                <a:gd name="f229" fmla="*/ f184 f82 1"/>
                <a:gd name="f230" fmla="*/ f185 f81 1"/>
                <a:gd name="f231" fmla="*/ f186 f81 1"/>
                <a:gd name="f232" fmla="*/ f187 f82 1"/>
                <a:gd name="f233" fmla="*/ f188 f81 1"/>
                <a:gd name="f234" fmla="*/ f189 f82 1"/>
                <a:gd name="f235" fmla="*/ f190 f81 1"/>
                <a:gd name="f236" fmla="*/ f191 f82 1"/>
                <a:gd name="f237" fmla="*/ f192 f81 1"/>
                <a:gd name="f238" fmla="*/ f193 f82 1"/>
                <a:gd name="f239" fmla="*/ f194 f81 1"/>
                <a:gd name="f240" fmla="*/ f195 f82 1"/>
                <a:gd name="f241" fmla="*/ f196 f81 1"/>
                <a:gd name="f242" fmla="*/ f197 f82 1"/>
                <a:gd name="f243" fmla="*/ f198 f81 1"/>
                <a:gd name="f244" fmla="*/ f199 f82 1"/>
                <a:gd name="f245" fmla="*/ f200 f81 1"/>
                <a:gd name="f246" fmla="*/ f201 f82 1"/>
                <a:gd name="f247" fmla="*/ f202 f81 1"/>
                <a:gd name="f248" fmla="*/ f203 f82 1"/>
                <a:gd name="f249" fmla="*/ f204 f81 1"/>
                <a:gd name="f250" fmla="*/ f205 f82 1"/>
                <a:gd name="f251" fmla="*/ f206 f81 1"/>
                <a:gd name="f252" fmla="*/ f207 f82 1"/>
                <a:gd name="f253" fmla="*/ f208 f81 1"/>
                <a:gd name="f254" fmla="*/ f209 f82 1"/>
                <a:gd name="f255" fmla="*/ f210 f81 1"/>
                <a:gd name="f256" fmla="*/ f211 f82 1"/>
                <a:gd name="f257" fmla="*/ f212 f81 1"/>
                <a:gd name="f258" fmla="*/ f213 f82 1"/>
                <a:gd name="f259" fmla="*/ f214 f81 1"/>
                <a:gd name="f260" fmla="*/ f215 f82 1"/>
                <a:gd name="f261" fmla="*/ f216 f81 1"/>
                <a:gd name="f262" fmla="*/ f217 f82 1"/>
                <a:gd name="f263" fmla="*/ f218 f81 1"/>
                <a:gd name="f264" fmla="*/ f219 f8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33">
                  <a:pos x="f224" y="f225"/>
                </a:cxn>
                <a:cxn ang="f133">
                  <a:pos x="f226" y="f227"/>
                </a:cxn>
                <a:cxn ang="f133">
                  <a:pos x="f228" y="f229"/>
                </a:cxn>
                <a:cxn ang="f133">
                  <a:pos x="f230" y="f229"/>
                </a:cxn>
                <a:cxn ang="f133">
                  <a:pos x="f231" y="f232"/>
                </a:cxn>
                <a:cxn ang="f133">
                  <a:pos x="f233" y="f234"/>
                </a:cxn>
                <a:cxn ang="f133">
                  <a:pos x="f235" y="f236"/>
                </a:cxn>
                <a:cxn ang="f133">
                  <a:pos x="f237" y="f238"/>
                </a:cxn>
                <a:cxn ang="f133">
                  <a:pos x="f239" y="f240"/>
                </a:cxn>
                <a:cxn ang="f133">
                  <a:pos x="f241" y="f242"/>
                </a:cxn>
                <a:cxn ang="f133">
                  <a:pos x="f243" y="f244"/>
                </a:cxn>
                <a:cxn ang="f133">
                  <a:pos x="f245" y="f246"/>
                </a:cxn>
                <a:cxn ang="f133">
                  <a:pos x="f247" y="f248"/>
                </a:cxn>
                <a:cxn ang="f133">
                  <a:pos x="f249" y="f250"/>
                </a:cxn>
                <a:cxn ang="f133">
                  <a:pos x="f251" y="f252"/>
                </a:cxn>
                <a:cxn ang="f133">
                  <a:pos x="f253" y="f254"/>
                </a:cxn>
                <a:cxn ang="f133">
                  <a:pos x="f255" y="f256"/>
                </a:cxn>
                <a:cxn ang="f133">
                  <a:pos x="f257" y="f258"/>
                </a:cxn>
                <a:cxn ang="f133">
                  <a:pos x="f259" y="f260"/>
                </a:cxn>
                <a:cxn ang="f133">
                  <a:pos x="f261" y="f262"/>
                </a:cxn>
                <a:cxn ang="f133">
                  <a:pos x="f263" y="f264"/>
                </a:cxn>
                <a:cxn ang="f133">
                  <a:pos x="f224" y="f225"/>
                </a:cxn>
              </a:cxnLst>
              <a:rect l="f220" t="f223" r="f221" b="f222"/>
              <a:pathLst>
                <a:path w="172" h="124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cubicBezTo>
                    <a:pt x="f16" y="f17"/>
                    <a:pt x="f18" y="f17"/>
                    <a:pt x="f19" y="f17"/>
                  </a:cubicBezTo>
                  <a:cubicBezTo>
                    <a:pt x="f20" y="f17"/>
                    <a:pt x="f21" y="f17"/>
                    <a:pt x="f22" y="f17"/>
                  </a:cubicBezTo>
                  <a:cubicBezTo>
                    <a:pt x="f23" y="f15"/>
                    <a:pt x="f24" y="f25"/>
                    <a:pt x="f26" y="f27"/>
                  </a:cubicBezTo>
                  <a:cubicBezTo>
                    <a:pt x="f28" y="f29"/>
                    <a:pt x="f30" y="f31"/>
                    <a:pt x="f28" y="f32"/>
                  </a:cubicBezTo>
                  <a:cubicBezTo>
                    <a:pt x="f33" y="f5"/>
                    <a:pt x="f33" y="f5"/>
                    <a:pt x="f33" y="f5"/>
                  </a:cubicBezTo>
                  <a:cubicBezTo>
                    <a:pt x="f34" y="f35"/>
                    <a:pt x="f36" y="f37"/>
                    <a:pt x="f38" y="f31"/>
                  </a:cubicBezTo>
                  <a:cubicBezTo>
                    <a:pt x="f39" y="f40"/>
                    <a:pt x="f41" y="f42"/>
                    <a:pt x="f43" y="f44"/>
                  </a:cubicBezTo>
                  <a:cubicBezTo>
                    <a:pt x="f45" y="f46"/>
                    <a:pt x="f35" y="f47"/>
                    <a:pt x="f5" y="f48"/>
                  </a:cubicBezTo>
                  <a:cubicBezTo>
                    <a:pt x="f25" y="f49"/>
                    <a:pt x="f25" y="f49"/>
                    <a:pt x="f25" y="f49"/>
                  </a:cubicBezTo>
                  <a:cubicBezTo>
                    <a:pt x="f50" y="f51"/>
                    <a:pt x="f50" y="f51"/>
                    <a:pt x="f50" y="f51"/>
                  </a:cubicBezTo>
                  <a:cubicBezTo>
                    <a:pt x="f52" y="f53"/>
                    <a:pt x="f27" y="f54"/>
                    <a:pt x="f52" y="f26"/>
                  </a:cubicBezTo>
                  <a:cubicBezTo>
                    <a:pt x="f11" y="f55"/>
                    <a:pt x="f56" y="f57"/>
                    <a:pt x="f58" y="f59"/>
                  </a:cubicBezTo>
                  <a:cubicBezTo>
                    <a:pt x="f60" y="f22"/>
                    <a:pt x="f61" y="f62"/>
                    <a:pt x="f63" y="f22"/>
                  </a:cubicBezTo>
                  <a:cubicBezTo>
                    <a:pt x="f64" y="f65"/>
                    <a:pt x="f66" y="f57"/>
                    <a:pt x="f67" y="f55"/>
                  </a:cubicBezTo>
                  <a:cubicBezTo>
                    <a:pt x="f68" y="f69"/>
                    <a:pt x="f68" y="f69"/>
                    <a:pt x="f68" y="f69"/>
                  </a:cubicBezTo>
                  <a:cubicBezTo>
                    <a:pt x="f70" y="f24"/>
                    <a:pt x="f70" y="f24"/>
                    <a:pt x="f70" y="f24"/>
                  </a:cubicBezTo>
                  <a:cubicBezTo>
                    <a:pt x="f71" y="f7"/>
                    <a:pt x="f71" y="f7"/>
                    <a:pt x="f71" y="f7"/>
                  </a:cubicBezTo>
                  <a:cubicBezTo>
                    <a:pt x="f72" y="f73"/>
                    <a:pt x="f74" y="f44"/>
                    <a:pt x="f75" y="f76"/>
                  </a:cubicBezTo>
                  <a:cubicBezTo>
                    <a:pt x="f77" y="f42"/>
                    <a:pt x="f78" y="f79"/>
                    <a:pt x="f6" y="f13"/>
                  </a:cubicBezTo>
                  <a:lnTo>
                    <a:pt x="f8" y="f9"/>
                  </a:lnTo>
                  <a:close/>
                </a:path>
              </a:pathLst>
            </a:custGeom>
            <a:solidFill>
              <a:schemeClr val="tx1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id-ID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Freeform 81">
              <a:extLst>
                <a:ext uri="{FF2B5EF4-FFF2-40B4-BE49-F238E27FC236}">
                  <a16:creationId xmlns:a16="http://schemas.microsoft.com/office/drawing/2014/main" id="{511FD693-CD5E-1E91-23ED-F2DBFDD6F667}"/>
                </a:ext>
              </a:extLst>
            </p:cNvPr>
            <p:cNvSpPr/>
            <p:nvPr/>
          </p:nvSpPr>
          <p:spPr>
            <a:xfrm>
              <a:off x="8163690" y="6058585"/>
              <a:ext cx="1346106" cy="163347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39"/>
                <a:gd name="f7" fmla="val 149"/>
                <a:gd name="f8" fmla="val 115"/>
                <a:gd name="f9" fmla="val 35"/>
                <a:gd name="f10" fmla="val 112"/>
                <a:gd name="f11" fmla="val 39"/>
                <a:gd name="f12" fmla="val 108"/>
                <a:gd name="f13" fmla="val 41"/>
                <a:gd name="f14" fmla="val 104"/>
                <a:gd name="f15" fmla="val 43"/>
                <a:gd name="f16" fmla="val 98"/>
                <a:gd name="f17" fmla="val 44"/>
                <a:gd name="f18" fmla="val 93"/>
                <a:gd name="f19" fmla="val 88"/>
                <a:gd name="f20" fmla="val 40"/>
                <a:gd name="f21" fmla="val 83"/>
                <a:gd name="f22" fmla="val 38"/>
                <a:gd name="f23" fmla="val 80"/>
                <a:gd name="f24" fmla="val 33"/>
                <a:gd name="f25" fmla="val 78"/>
                <a:gd name="f26" fmla="val 28"/>
                <a:gd name="f27" fmla="val 77"/>
                <a:gd name="f28" fmla="val 23"/>
                <a:gd name="f29" fmla="val 18"/>
                <a:gd name="f30" fmla="val 14"/>
                <a:gd name="f31" fmla="val 56"/>
                <a:gd name="f32" fmla="val 36"/>
                <a:gd name="f33" fmla="val 22"/>
                <a:gd name="f34" fmla="val 34"/>
                <a:gd name="f35" fmla="val 15"/>
                <a:gd name="f36" fmla="val 49"/>
                <a:gd name="f37" fmla="val 5"/>
                <a:gd name="f38" fmla="val 69"/>
                <a:gd name="f39" fmla="val 94"/>
                <a:gd name="f40" fmla="val 124"/>
                <a:gd name="f41" fmla="val 127"/>
                <a:gd name="f42" fmla="val 135"/>
                <a:gd name="f43" fmla="val 120"/>
                <a:gd name="f44" fmla="val 96"/>
                <a:gd name="f45" fmla="val 101"/>
                <a:gd name="f46" fmla="val 90"/>
                <a:gd name="f47" fmla="val 106"/>
                <a:gd name="f48" fmla="val 79"/>
                <a:gd name="f49" fmla="val 119"/>
                <a:gd name="f50" fmla="val 65"/>
                <a:gd name="f51" fmla="val 48"/>
                <a:gd name="f52" fmla="+- 0 0 -90"/>
                <a:gd name="f53" fmla="*/ f3 1 139"/>
                <a:gd name="f54" fmla="*/ f4 1 149"/>
                <a:gd name="f55" fmla="val f5"/>
                <a:gd name="f56" fmla="val f6"/>
                <a:gd name="f57" fmla="val f7"/>
                <a:gd name="f58" fmla="*/ f52 f0 1"/>
                <a:gd name="f59" fmla="+- f57 0 f55"/>
                <a:gd name="f60" fmla="+- f56 0 f55"/>
                <a:gd name="f61" fmla="*/ f58 1 f2"/>
                <a:gd name="f62" fmla="*/ f60 1 139"/>
                <a:gd name="f63" fmla="*/ f59 1 149"/>
                <a:gd name="f64" fmla="*/ 115 f60 1"/>
                <a:gd name="f65" fmla="*/ 35 f59 1"/>
                <a:gd name="f66" fmla="*/ 104 f60 1"/>
                <a:gd name="f67" fmla="*/ 43 f59 1"/>
                <a:gd name="f68" fmla="*/ 88 f60 1"/>
                <a:gd name="f69" fmla="*/ 40 f59 1"/>
                <a:gd name="f70" fmla="*/ 78 f60 1"/>
                <a:gd name="f71" fmla="*/ 28 f59 1"/>
                <a:gd name="f72" fmla="*/ 80 f60 1"/>
                <a:gd name="f73" fmla="*/ 14 f59 1"/>
                <a:gd name="f74" fmla="*/ 56 f60 1"/>
                <a:gd name="f75" fmla="*/ 0 f59 1"/>
                <a:gd name="f76" fmla="*/ 15 f60 1"/>
                <a:gd name="f77" fmla="*/ 49 f59 1"/>
                <a:gd name="f78" fmla="*/ 0 f60 1"/>
                <a:gd name="f79" fmla="*/ 124 f59 1"/>
                <a:gd name="f80" fmla="*/ 149 f59 1"/>
                <a:gd name="f81" fmla="*/ 94 f60 1"/>
                <a:gd name="f82" fmla="*/ 101 f60 1"/>
                <a:gd name="f83" fmla="*/ 90 f59 1"/>
                <a:gd name="f84" fmla="*/ 139 f60 1"/>
                <a:gd name="f85" fmla="*/ 48 f59 1"/>
                <a:gd name="f86" fmla="+- f61 0 f1"/>
                <a:gd name="f87" fmla="*/ f64 1 139"/>
                <a:gd name="f88" fmla="*/ f65 1 149"/>
                <a:gd name="f89" fmla="*/ f66 1 139"/>
                <a:gd name="f90" fmla="*/ f67 1 149"/>
                <a:gd name="f91" fmla="*/ f68 1 139"/>
                <a:gd name="f92" fmla="*/ f69 1 149"/>
                <a:gd name="f93" fmla="*/ f70 1 139"/>
                <a:gd name="f94" fmla="*/ f71 1 149"/>
                <a:gd name="f95" fmla="*/ f72 1 139"/>
                <a:gd name="f96" fmla="*/ f73 1 149"/>
                <a:gd name="f97" fmla="*/ f74 1 139"/>
                <a:gd name="f98" fmla="*/ f75 1 149"/>
                <a:gd name="f99" fmla="*/ f76 1 139"/>
                <a:gd name="f100" fmla="*/ f77 1 149"/>
                <a:gd name="f101" fmla="*/ f78 1 139"/>
                <a:gd name="f102" fmla="*/ f79 1 149"/>
                <a:gd name="f103" fmla="*/ f80 1 149"/>
                <a:gd name="f104" fmla="*/ f81 1 139"/>
                <a:gd name="f105" fmla="*/ f82 1 139"/>
                <a:gd name="f106" fmla="*/ f83 1 149"/>
                <a:gd name="f107" fmla="*/ f84 1 139"/>
                <a:gd name="f108" fmla="*/ f85 1 149"/>
                <a:gd name="f109" fmla="*/ 0 1 f62"/>
                <a:gd name="f110" fmla="*/ f56 1 f62"/>
                <a:gd name="f111" fmla="*/ 0 1 f63"/>
                <a:gd name="f112" fmla="*/ f57 1 f63"/>
                <a:gd name="f113" fmla="*/ f87 1 f62"/>
                <a:gd name="f114" fmla="*/ f88 1 f63"/>
                <a:gd name="f115" fmla="*/ f89 1 f62"/>
                <a:gd name="f116" fmla="*/ f90 1 f63"/>
                <a:gd name="f117" fmla="*/ f91 1 f62"/>
                <a:gd name="f118" fmla="*/ f92 1 f63"/>
                <a:gd name="f119" fmla="*/ f93 1 f62"/>
                <a:gd name="f120" fmla="*/ f94 1 f63"/>
                <a:gd name="f121" fmla="*/ f95 1 f62"/>
                <a:gd name="f122" fmla="*/ f96 1 f63"/>
                <a:gd name="f123" fmla="*/ f97 1 f62"/>
                <a:gd name="f124" fmla="*/ f98 1 f63"/>
                <a:gd name="f125" fmla="*/ f99 1 f62"/>
                <a:gd name="f126" fmla="*/ f100 1 f63"/>
                <a:gd name="f127" fmla="*/ f101 1 f62"/>
                <a:gd name="f128" fmla="*/ f102 1 f63"/>
                <a:gd name="f129" fmla="*/ f103 1 f63"/>
                <a:gd name="f130" fmla="*/ f104 1 f62"/>
                <a:gd name="f131" fmla="*/ f105 1 f62"/>
                <a:gd name="f132" fmla="*/ f106 1 f63"/>
                <a:gd name="f133" fmla="*/ f107 1 f62"/>
                <a:gd name="f134" fmla="*/ f108 1 f63"/>
                <a:gd name="f135" fmla="*/ f109 f53 1"/>
                <a:gd name="f136" fmla="*/ f110 f53 1"/>
                <a:gd name="f137" fmla="*/ f112 f54 1"/>
                <a:gd name="f138" fmla="*/ f111 f54 1"/>
                <a:gd name="f139" fmla="*/ f113 f53 1"/>
                <a:gd name="f140" fmla="*/ f114 f54 1"/>
                <a:gd name="f141" fmla="*/ f115 f53 1"/>
                <a:gd name="f142" fmla="*/ f116 f54 1"/>
                <a:gd name="f143" fmla="*/ f117 f53 1"/>
                <a:gd name="f144" fmla="*/ f118 f54 1"/>
                <a:gd name="f145" fmla="*/ f119 f53 1"/>
                <a:gd name="f146" fmla="*/ f120 f54 1"/>
                <a:gd name="f147" fmla="*/ f121 f53 1"/>
                <a:gd name="f148" fmla="*/ f122 f54 1"/>
                <a:gd name="f149" fmla="*/ f123 f53 1"/>
                <a:gd name="f150" fmla="*/ f124 f54 1"/>
                <a:gd name="f151" fmla="*/ f125 f53 1"/>
                <a:gd name="f152" fmla="*/ f126 f54 1"/>
                <a:gd name="f153" fmla="*/ f127 f53 1"/>
                <a:gd name="f154" fmla="*/ f128 f54 1"/>
                <a:gd name="f155" fmla="*/ f129 f54 1"/>
                <a:gd name="f156" fmla="*/ f130 f53 1"/>
                <a:gd name="f157" fmla="*/ f131 f53 1"/>
                <a:gd name="f158" fmla="*/ f132 f54 1"/>
                <a:gd name="f159" fmla="*/ f133 f53 1"/>
                <a:gd name="f160" fmla="*/ f134 f5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6">
                  <a:pos x="f139" y="f140"/>
                </a:cxn>
                <a:cxn ang="f86">
                  <a:pos x="f141" y="f142"/>
                </a:cxn>
                <a:cxn ang="f86">
                  <a:pos x="f143" y="f144"/>
                </a:cxn>
                <a:cxn ang="f86">
                  <a:pos x="f145" y="f146"/>
                </a:cxn>
                <a:cxn ang="f86">
                  <a:pos x="f147" y="f148"/>
                </a:cxn>
                <a:cxn ang="f86">
                  <a:pos x="f149" y="f150"/>
                </a:cxn>
                <a:cxn ang="f86">
                  <a:pos x="f151" y="f152"/>
                </a:cxn>
                <a:cxn ang="f86">
                  <a:pos x="f153" y="f154"/>
                </a:cxn>
                <a:cxn ang="f86">
                  <a:pos x="f153" y="f155"/>
                </a:cxn>
                <a:cxn ang="f86">
                  <a:pos x="f156" y="f155"/>
                </a:cxn>
                <a:cxn ang="f86">
                  <a:pos x="f157" y="f158"/>
                </a:cxn>
                <a:cxn ang="f86">
                  <a:pos x="f159" y="f160"/>
                </a:cxn>
                <a:cxn ang="f86">
                  <a:pos x="f139" y="f140"/>
                </a:cxn>
              </a:cxnLst>
              <a:rect l="f135" t="f138" r="f136" b="f137"/>
              <a:pathLst>
                <a:path w="139" h="149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cubicBezTo>
                    <a:pt x="f16" y="f17"/>
                    <a:pt x="f18" y="f15"/>
                    <a:pt x="f19" y="f20"/>
                  </a:cubicBezTo>
                  <a:cubicBezTo>
                    <a:pt x="f21" y="f22"/>
                    <a:pt x="f23" y="f24"/>
                    <a:pt x="f25" y="f26"/>
                  </a:cubicBezTo>
                  <a:cubicBezTo>
                    <a:pt x="f27" y="f28"/>
                    <a:pt x="f25" y="f29"/>
                    <a:pt x="f23" y="f30"/>
                  </a:cubicBezTo>
                  <a:cubicBezTo>
                    <a:pt x="f31" y="f5"/>
                    <a:pt x="f31" y="f5"/>
                    <a:pt x="f31" y="f5"/>
                  </a:cubicBezTo>
                  <a:cubicBezTo>
                    <a:pt x="f32" y="f29"/>
                    <a:pt x="f33" y="f34"/>
                    <a:pt x="f35" y="f36"/>
                  </a:cubicBezTo>
                  <a:cubicBezTo>
                    <a:pt x="f37" y="f38"/>
                    <a:pt x="f5" y="f39"/>
                    <a:pt x="f5" y="f40"/>
                  </a:cubicBezTo>
                  <a:cubicBezTo>
                    <a:pt x="f5" y="f41"/>
                    <a:pt x="f5" y="f42"/>
                    <a:pt x="f5" y="f7"/>
                  </a:cubicBezTo>
                  <a:cubicBezTo>
                    <a:pt x="f39" y="f7"/>
                    <a:pt x="f39" y="f7"/>
                    <a:pt x="f39" y="f7"/>
                  </a:cubicBezTo>
                  <a:cubicBezTo>
                    <a:pt x="f18" y="f43"/>
                    <a:pt x="f44" y="f45"/>
                    <a:pt x="f45" y="f46"/>
                  </a:cubicBezTo>
                  <a:cubicBezTo>
                    <a:pt x="f47" y="f48"/>
                    <a:pt x="f49" y="f50"/>
                    <a:pt x="f6" y="f51"/>
                  </a:cubicBezTo>
                  <a:lnTo>
                    <a:pt x="f8" y="f9"/>
                  </a:lnTo>
                  <a:close/>
                </a:path>
              </a:pathLst>
            </a:custGeom>
            <a:solidFill>
              <a:schemeClr val="accent2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id-ID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A6149109-35A9-CC31-150F-05B10C162CE1}"/>
                </a:ext>
              </a:extLst>
            </p:cNvPr>
            <p:cNvSpPr/>
            <p:nvPr/>
          </p:nvSpPr>
          <p:spPr>
            <a:xfrm>
              <a:off x="8163690" y="8086569"/>
              <a:ext cx="940012" cy="101932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id-ID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Freeform 71">
              <a:extLst>
                <a:ext uri="{FF2B5EF4-FFF2-40B4-BE49-F238E27FC236}">
                  <a16:creationId xmlns:a16="http://schemas.microsoft.com/office/drawing/2014/main" id="{8B114D15-DAA0-503D-DA20-2D01BA55BD24}"/>
                </a:ext>
              </a:extLst>
            </p:cNvPr>
            <p:cNvSpPr/>
            <p:nvPr/>
          </p:nvSpPr>
          <p:spPr>
            <a:xfrm>
              <a:off x="7216600" y="4092708"/>
              <a:ext cx="428972" cy="42723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04"/>
                <a:gd name="f7" fmla="val 91"/>
                <a:gd name="f8" fmla="val 1"/>
                <a:gd name="f9" fmla="val 89"/>
                <a:gd name="f10" fmla="val 82"/>
                <a:gd name="f11" fmla="val 7"/>
                <a:gd name="f12" fmla="val 79"/>
                <a:gd name="f13" fmla="val 35"/>
                <a:gd name="f14" fmla="val 72"/>
                <a:gd name="f15" fmla="val 36"/>
                <a:gd name="f16" fmla="val 71"/>
                <a:gd name="f17" fmla="val 66"/>
                <a:gd name="f18" fmla="val 39"/>
                <a:gd name="f19" fmla="val 65"/>
                <a:gd name="f20" fmla="val 57"/>
                <a:gd name="f21" fmla="val 56"/>
                <a:gd name="f22" fmla="val 50"/>
                <a:gd name="f23" fmla="val 46"/>
                <a:gd name="f24" fmla="val 33"/>
                <a:gd name="f25" fmla="val 32"/>
                <a:gd name="f26" fmla="val 43"/>
                <a:gd name="f27" fmla="val 40"/>
                <a:gd name="f28" fmla="val 38"/>
                <a:gd name="f29" fmla="val 31"/>
                <a:gd name="f30" fmla="val 34"/>
                <a:gd name="f31" fmla="val 18"/>
                <a:gd name="f32" fmla="val 14"/>
                <a:gd name="f33" fmla="val 11"/>
                <a:gd name="f34" fmla="val 42"/>
                <a:gd name="f35" fmla="val 3"/>
                <a:gd name="f36" fmla="val 60"/>
                <a:gd name="f37" fmla="val 62"/>
                <a:gd name="f38" fmla="val 61"/>
                <a:gd name="f39" fmla="val 68"/>
                <a:gd name="f40" fmla="val 8"/>
                <a:gd name="f41" fmla="val 70"/>
                <a:gd name="f42" fmla="val 15"/>
                <a:gd name="f43" fmla="val 20"/>
                <a:gd name="f44" fmla="val 30"/>
                <a:gd name="f45" fmla="val 73"/>
                <a:gd name="f46" fmla="val 47"/>
                <a:gd name="f47" fmla="val 69"/>
                <a:gd name="f48" fmla="val 55"/>
                <a:gd name="f49" fmla="val 64"/>
                <a:gd name="f50" fmla="val 101"/>
                <a:gd name="f51" fmla="val 80"/>
                <a:gd name="f52" fmla="val 83"/>
                <a:gd name="f53" fmla="val 87"/>
                <a:gd name="f54" fmla="+- 0 0 -90"/>
                <a:gd name="f55" fmla="*/ f3 1 104"/>
                <a:gd name="f56" fmla="*/ f4 1 91"/>
                <a:gd name="f57" fmla="val f5"/>
                <a:gd name="f58" fmla="val f6"/>
                <a:gd name="f59" fmla="val f7"/>
                <a:gd name="f60" fmla="*/ f54 f0 1"/>
                <a:gd name="f61" fmla="+- f59 0 f57"/>
                <a:gd name="f62" fmla="+- f58 0 f57"/>
                <a:gd name="f63" fmla="*/ f60 1 f2"/>
                <a:gd name="f64" fmla="*/ f62 1 104"/>
                <a:gd name="f65" fmla="*/ f61 1 91"/>
                <a:gd name="f66" fmla="*/ 1 f62 1"/>
                <a:gd name="f67" fmla="*/ 91 f61 1"/>
                <a:gd name="f68" fmla="*/ 82 f61 1"/>
                <a:gd name="f69" fmla="*/ 36 f62 1"/>
                <a:gd name="f70" fmla="*/ 71 f61 1"/>
                <a:gd name="f71" fmla="*/ 66 f61 1"/>
                <a:gd name="f72" fmla="*/ 39 f62 1"/>
                <a:gd name="f73" fmla="*/ 65 f61 1"/>
                <a:gd name="f74" fmla="*/ 56 f61 1"/>
                <a:gd name="f75" fmla="*/ 35 f62 1"/>
                <a:gd name="f76" fmla="*/ 46 f61 1"/>
                <a:gd name="f77" fmla="*/ 32 f62 1"/>
                <a:gd name="f78" fmla="*/ 43 f61 1"/>
                <a:gd name="f79" fmla="*/ 36 f61 1"/>
                <a:gd name="f80" fmla="*/ 34 f62 1"/>
                <a:gd name="f81" fmla="*/ 32 f61 1"/>
                <a:gd name="f82" fmla="*/ 14 f61 1"/>
                <a:gd name="f83" fmla="*/ 57 f62 1"/>
                <a:gd name="f84" fmla="*/ 1 f61 1"/>
                <a:gd name="f85" fmla="*/ 62 f62 1"/>
                <a:gd name="f86" fmla="*/ 61 f62 1"/>
                <a:gd name="f87" fmla="*/ 3 f61 1"/>
                <a:gd name="f88" fmla="*/ 70 f62 1"/>
                <a:gd name="f89" fmla="*/ 15 f61 1"/>
                <a:gd name="f90" fmla="*/ 72 f62 1"/>
                <a:gd name="f91" fmla="*/ 35 f61 1"/>
                <a:gd name="f92" fmla="*/ 69 f62 1"/>
                <a:gd name="f93" fmla="*/ 66 f62 1"/>
                <a:gd name="f94" fmla="*/ 57 f61 1"/>
                <a:gd name="f95" fmla="*/ 64 f61 1"/>
                <a:gd name="f96" fmla="*/ 68 f62 1"/>
                <a:gd name="f97" fmla="*/ 72 f61 1"/>
                <a:gd name="f98" fmla="*/ 104 f62 1"/>
                <a:gd name="f99" fmla="*/ 83 f61 1"/>
                <a:gd name="f100" fmla="+- f63 0 f1"/>
                <a:gd name="f101" fmla="*/ f66 1 104"/>
                <a:gd name="f102" fmla="*/ f67 1 91"/>
                <a:gd name="f103" fmla="*/ f68 1 91"/>
                <a:gd name="f104" fmla="*/ f69 1 104"/>
                <a:gd name="f105" fmla="*/ f70 1 91"/>
                <a:gd name="f106" fmla="*/ f71 1 91"/>
                <a:gd name="f107" fmla="*/ f72 1 104"/>
                <a:gd name="f108" fmla="*/ f73 1 91"/>
                <a:gd name="f109" fmla="*/ f74 1 91"/>
                <a:gd name="f110" fmla="*/ f75 1 104"/>
                <a:gd name="f111" fmla="*/ f76 1 91"/>
                <a:gd name="f112" fmla="*/ f77 1 104"/>
                <a:gd name="f113" fmla="*/ f78 1 91"/>
                <a:gd name="f114" fmla="*/ f79 1 91"/>
                <a:gd name="f115" fmla="*/ f80 1 104"/>
                <a:gd name="f116" fmla="*/ f81 1 91"/>
                <a:gd name="f117" fmla="*/ f82 1 91"/>
                <a:gd name="f118" fmla="*/ f83 1 104"/>
                <a:gd name="f119" fmla="*/ f84 1 91"/>
                <a:gd name="f120" fmla="*/ f85 1 104"/>
                <a:gd name="f121" fmla="*/ f86 1 104"/>
                <a:gd name="f122" fmla="*/ f87 1 91"/>
                <a:gd name="f123" fmla="*/ f88 1 104"/>
                <a:gd name="f124" fmla="*/ f89 1 91"/>
                <a:gd name="f125" fmla="*/ f90 1 104"/>
                <a:gd name="f126" fmla="*/ f91 1 91"/>
                <a:gd name="f127" fmla="*/ f92 1 104"/>
                <a:gd name="f128" fmla="*/ f93 1 104"/>
                <a:gd name="f129" fmla="*/ f94 1 91"/>
                <a:gd name="f130" fmla="*/ f95 1 91"/>
                <a:gd name="f131" fmla="*/ f96 1 104"/>
                <a:gd name="f132" fmla="*/ f97 1 91"/>
                <a:gd name="f133" fmla="*/ f98 1 104"/>
                <a:gd name="f134" fmla="*/ f99 1 91"/>
                <a:gd name="f135" fmla="*/ 0 1 f64"/>
                <a:gd name="f136" fmla="*/ f58 1 f64"/>
                <a:gd name="f137" fmla="*/ 0 1 f65"/>
                <a:gd name="f138" fmla="*/ f59 1 f65"/>
                <a:gd name="f139" fmla="*/ f101 1 f64"/>
                <a:gd name="f140" fmla="*/ f102 1 f65"/>
                <a:gd name="f141" fmla="*/ f103 1 f65"/>
                <a:gd name="f142" fmla="*/ f104 1 f64"/>
                <a:gd name="f143" fmla="*/ f105 1 f65"/>
                <a:gd name="f144" fmla="*/ f106 1 f65"/>
                <a:gd name="f145" fmla="*/ f107 1 f64"/>
                <a:gd name="f146" fmla="*/ f108 1 f65"/>
                <a:gd name="f147" fmla="*/ f109 1 f65"/>
                <a:gd name="f148" fmla="*/ f110 1 f64"/>
                <a:gd name="f149" fmla="*/ f111 1 f65"/>
                <a:gd name="f150" fmla="*/ f112 1 f64"/>
                <a:gd name="f151" fmla="*/ f113 1 f65"/>
                <a:gd name="f152" fmla="*/ f114 1 f65"/>
                <a:gd name="f153" fmla="*/ f115 1 f64"/>
                <a:gd name="f154" fmla="*/ f116 1 f65"/>
                <a:gd name="f155" fmla="*/ f117 1 f65"/>
                <a:gd name="f156" fmla="*/ f118 1 f64"/>
                <a:gd name="f157" fmla="*/ f119 1 f65"/>
                <a:gd name="f158" fmla="*/ f120 1 f64"/>
                <a:gd name="f159" fmla="*/ f121 1 f64"/>
                <a:gd name="f160" fmla="*/ f122 1 f65"/>
                <a:gd name="f161" fmla="*/ f123 1 f64"/>
                <a:gd name="f162" fmla="*/ f124 1 f65"/>
                <a:gd name="f163" fmla="*/ f125 1 f64"/>
                <a:gd name="f164" fmla="*/ f126 1 f65"/>
                <a:gd name="f165" fmla="*/ f127 1 f64"/>
                <a:gd name="f166" fmla="*/ f128 1 f64"/>
                <a:gd name="f167" fmla="*/ f129 1 f65"/>
                <a:gd name="f168" fmla="*/ f130 1 f65"/>
                <a:gd name="f169" fmla="*/ f131 1 f64"/>
                <a:gd name="f170" fmla="*/ f132 1 f65"/>
                <a:gd name="f171" fmla="*/ f133 1 f64"/>
                <a:gd name="f172" fmla="*/ f134 1 f65"/>
                <a:gd name="f173" fmla="*/ f135 f55 1"/>
                <a:gd name="f174" fmla="*/ f136 f55 1"/>
                <a:gd name="f175" fmla="*/ f138 f56 1"/>
                <a:gd name="f176" fmla="*/ f137 f56 1"/>
                <a:gd name="f177" fmla="*/ f139 f55 1"/>
                <a:gd name="f178" fmla="*/ f140 f56 1"/>
                <a:gd name="f179" fmla="*/ f141 f56 1"/>
                <a:gd name="f180" fmla="*/ f142 f55 1"/>
                <a:gd name="f181" fmla="*/ f143 f56 1"/>
                <a:gd name="f182" fmla="*/ f144 f56 1"/>
                <a:gd name="f183" fmla="*/ f145 f55 1"/>
                <a:gd name="f184" fmla="*/ f146 f56 1"/>
                <a:gd name="f185" fmla="*/ f147 f56 1"/>
                <a:gd name="f186" fmla="*/ f148 f55 1"/>
                <a:gd name="f187" fmla="*/ f149 f56 1"/>
                <a:gd name="f188" fmla="*/ f150 f55 1"/>
                <a:gd name="f189" fmla="*/ f151 f56 1"/>
                <a:gd name="f190" fmla="*/ f152 f56 1"/>
                <a:gd name="f191" fmla="*/ f153 f55 1"/>
                <a:gd name="f192" fmla="*/ f154 f56 1"/>
                <a:gd name="f193" fmla="*/ f155 f56 1"/>
                <a:gd name="f194" fmla="*/ f156 f55 1"/>
                <a:gd name="f195" fmla="*/ f157 f56 1"/>
                <a:gd name="f196" fmla="*/ f158 f55 1"/>
                <a:gd name="f197" fmla="*/ f159 f55 1"/>
                <a:gd name="f198" fmla="*/ f160 f56 1"/>
                <a:gd name="f199" fmla="*/ f161 f55 1"/>
                <a:gd name="f200" fmla="*/ f162 f56 1"/>
                <a:gd name="f201" fmla="*/ f163 f55 1"/>
                <a:gd name="f202" fmla="*/ f164 f56 1"/>
                <a:gd name="f203" fmla="*/ f165 f55 1"/>
                <a:gd name="f204" fmla="*/ f166 f55 1"/>
                <a:gd name="f205" fmla="*/ f167 f56 1"/>
                <a:gd name="f206" fmla="*/ f168 f56 1"/>
                <a:gd name="f207" fmla="*/ f169 f55 1"/>
                <a:gd name="f208" fmla="*/ f170 f56 1"/>
                <a:gd name="f209" fmla="*/ f171 f55 1"/>
                <a:gd name="f210" fmla="*/ f172 f5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00">
                  <a:pos x="f177" y="f178"/>
                </a:cxn>
                <a:cxn ang="f100">
                  <a:pos x="f177" y="f179"/>
                </a:cxn>
                <a:cxn ang="f100">
                  <a:pos x="f180" y="f181"/>
                </a:cxn>
                <a:cxn ang="f100">
                  <a:pos x="f180" y="f182"/>
                </a:cxn>
                <a:cxn ang="f100">
                  <a:pos x="f183" y="f184"/>
                </a:cxn>
                <a:cxn ang="f100">
                  <a:pos x="f183" y="f185"/>
                </a:cxn>
                <a:cxn ang="f100">
                  <a:pos x="f186" y="f187"/>
                </a:cxn>
                <a:cxn ang="f100">
                  <a:pos x="f188" y="f189"/>
                </a:cxn>
                <a:cxn ang="f100">
                  <a:pos x="f188" y="f190"/>
                </a:cxn>
                <a:cxn ang="f100">
                  <a:pos x="f191" y="f192"/>
                </a:cxn>
                <a:cxn ang="f100">
                  <a:pos x="f191" y="f193"/>
                </a:cxn>
                <a:cxn ang="f100">
                  <a:pos x="f194" y="f195"/>
                </a:cxn>
                <a:cxn ang="f100">
                  <a:pos x="f196" y="f195"/>
                </a:cxn>
                <a:cxn ang="f100">
                  <a:pos x="f197" y="f198"/>
                </a:cxn>
                <a:cxn ang="f100">
                  <a:pos x="f199" y="f200"/>
                </a:cxn>
                <a:cxn ang="f100">
                  <a:pos x="f199" y="f192"/>
                </a:cxn>
                <a:cxn ang="f100">
                  <a:pos x="f201" y="f202"/>
                </a:cxn>
                <a:cxn ang="f100">
                  <a:pos x="f203" y="f187"/>
                </a:cxn>
                <a:cxn ang="f100">
                  <a:pos x="f204" y="f205"/>
                </a:cxn>
                <a:cxn ang="f100">
                  <a:pos x="f204" y="f206"/>
                </a:cxn>
                <a:cxn ang="f100">
                  <a:pos x="f207" y="f206"/>
                </a:cxn>
                <a:cxn ang="f100">
                  <a:pos x="f199" y="f208"/>
                </a:cxn>
                <a:cxn ang="f100">
                  <a:pos x="f209" y="f210"/>
                </a:cxn>
                <a:cxn ang="f100">
                  <a:pos x="f209" y="f178"/>
                </a:cxn>
                <a:cxn ang="f100">
                  <a:pos x="f177" y="f178"/>
                </a:cxn>
              </a:cxnLst>
              <a:rect l="f173" t="f176" r="f174" b="f175"/>
              <a:pathLst>
                <a:path w="104" h="91">
                  <a:moveTo>
                    <a:pt x="f8" y="f7"/>
                  </a:moveTo>
                  <a:cubicBezTo>
                    <a:pt x="f8" y="f7"/>
                    <a:pt x="f5" y="f9"/>
                    <a:pt x="f8" y="f10"/>
                  </a:cubicBezTo>
                  <a:cubicBezTo>
                    <a:pt x="f11" y="f12"/>
                    <a:pt x="f13" y="f14"/>
                    <a:pt x="f15" y="f16"/>
                  </a:cubicBezTo>
                  <a:cubicBezTo>
                    <a:pt x="f15" y="f17"/>
                    <a:pt x="f15" y="f17"/>
                    <a:pt x="f15" y="f17"/>
                  </a:cubicBezTo>
                  <a:cubicBezTo>
                    <a:pt x="f18" y="f19"/>
                    <a:pt x="f18" y="f19"/>
                    <a:pt x="f18" y="f19"/>
                  </a:cubicBezTo>
                  <a:cubicBezTo>
                    <a:pt x="f18" y="f19"/>
                    <a:pt x="f18" y="f20"/>
                    <a:pt x="f18" y="f21"/>
                  </a:cubicBezTo>
                  <a:cubicBezTo>
                    <a:pt x="f18" y="f21"/>
                    <a:pt x="f15" y="f22"/>
                    <a:pt x="f13" y="f23"/>
                  </a:cubicBezTo>
                  <a:cubicBezTo>
                    <a:pt x="f13" y="f23"/>
                    <a:pt x="f24" y="f23"/>
                    <a:pt x="f25" y="f26"/>
                  </a:cubicBezTo>
                  <a:cubicBezTo>
                    <a:pt x="f25" y="f27"/>
                    <a:pt x="f25" y="f28"/>
                    <a:pt x="f25" y="f15"/>
                  </a:cubicBezTo>
                  <a:cubicBezTo>
                    <a:pt x="f29" y="f30"/>
                    <a:pt x="f24" y="f25"/>
                    <a:pt x="f30" y="f25"/>
                  </a:cubicBezTo>
                  <a:cubicBezTo>
                    <a:pt x="f30" y="f25"/>
                    <a:pt x="f29" y="f31"/>
                    <a:pt x="f30" y="f32"/>
                  </a:cubicBezTo>
                  <a:cubicBezTo>
                    <a:pt x="f15" y="f33"/>
                    <a:pt x="f34" y="f35"/>
                    <a:pt x="f20" y="f8"/>
                  </a:cubicBezTo>
                  <a:cubicBezTo>
                    <a:pt x="f20" y="f8"/>
                    <a:pt x="f36" y="f5"/>
                    <a:pt x="f37" y="f8"/>
                  </a:cubicBezTo>
                  <a:cubicBezTo>
                    <a:pt x="f37" y="f8"/>
                    <a:pt x="f37" y="f8"/>
                    <a:pt x="f38" y="f35"/>
                  </a:cubicBezTo>
                  <a:cubicBezTo>
                    <a:pt x="f38" y="f35"/>
                    <a:pt x="f39" y="f40"/>
                    <a:pt x="f41" y="f42"/>
                  </a:cubicBezTo>
                  <a:cubicBezTo>
                    <a:pt x="f14" y="f43"/>
                    <a:pt x="f16" y="f44"/>
                    <a:pt x="f41" y="f25"/>
                  </a:cubicBezTo>
                  <a:cubicBezTo>
                    <a:pt x="f41" y="f25"/>
                    <a:pt x="f45" y="f25"/>
                    <a:pt x="f14" y="f13"/>
                  </a:cubicBezTo>
                  <a:cubicBezTo>
                    <a:pt x="f14" y="f18"/>
                    <a:pt x="f14" y="f46"/>
                    <a:pt x="f47" y="f23"/>
                  </a:cubicBezTo>
                  <a:cubicBezTo>
                    <a:pt x="f47" y="f23"/>
                    <a:pt x="f39" y="f48"/>
                    <a:pt x="f17" y="f20"/>
                  </a:cubicBezTo>
                  <a:cubicBezTo>
                    <a:pt x="f17" y="f20"/>
                    <a:pt x="f19" y="f49"/>
                    <a:pt x="f17" y="f49"/>
                  </a:cubicBezTo>
                  <a:cubicBezTo>
                    <a:pt x="f39" y="f49"/>
                    <a:pt x="f39" y="f49"/>
                    <a:pt x="f39" y="f49"/>
                  </a:cubicBezTo>
                  <a:cubicBezTo>
                    <a:pt x="f39" y="f49"/>
                    <a:pt x="f47" y="f41"/>
                    <a:pt x="f41" y="f14"/>
                  </a:cubicBezTo>
                  <a:cubicBezTo>
                    <a:pt x="f41" y="f14"/>
                    <a:pt x="f50" y="f51"/>
                    <a:pt x="f6" y="f52"/>
                  </a:cubicBezTo>
                  <a:cubicBezTo>
                    <a:pt x="f6" y="f53"/>
                    <a:pt x="f6" y="f7"/>
                    <a:pt x="f6" y="f7"/>
                  </a:cubicBezTo>
                  <a:lnTo>
                    <a:pt x="f8" y="f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5693FEEC-53BC-38DD-1540-BFD029134268}"/>
                </a:ext>
              </a:extLst>
            </p:cNvPr>
            <p:cNvSpPr/>
            <p:nvPr/>
          </p:nvSpPr>
          <p:spPr>
            <a:xfrm>
              <a:off x="8566922" y="3474271"/>
              <a:ext cx="444672" cy="45493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08"/>
                <a:gd name="f7" fmla="val 97"/>
                <a:gd name="f8" fmla="val 48"/>
                <a:gd name="f9" fmla="val 2"/>
                <a:gd name="f10" fmla="val 95"/>
                <a:gd name="f11" fmla="val 47"/>
                <a:gd name="f12" fmla="val 46"/>
                <a:gd name="f13" fmla="val 41"/>
                <a:gd name="f14" fmla="val 40"/>
                <a:gd name="f15" fmla="val 39"/>
                <a:gd name="f16" fmla="val 20"/>
                <a:gd name="f17" fmla="val 19"/>
                <a:gd name="f18" fmla="val 18"/>
                <a:gd name="f19" fmla="val 17"/>
                <a:gd name="f20" fmla="val 16"/>
                <a:gd name="f21" fmla="val 15"/>
                <a:gd name="f22" fmla="val 14"/>
                <a:gd name="f23" fmla="val 1"/>
                <a:gd name="f24" fmla="val 37"/>
                <a:gd name="f25" fmla="val 36"/>
                <a:gd name="f26" fmla="val 35"/>
                <a:gd name="f27" fmla="val 34"/>
                <a:gd name="f28" fmla="val 25"/>
                <a:gd name="f29" fmla="val 24"/>
                <a:gd name="f30" fmla="val 23"/>
                <a:gd name="f31" fmla="val 26"/>
                <a:gd name="f32" fmla="val 107"/>
                <a:gd name="f33" fmla="val 94"/>
                <a:gd name="f34" fmla="val 93"/>
                <a:gd name="f35" fmla="val 92"/>
                <a:gd name="f36" fmla="val 90"/>
                <a:gd name="f37" fmla="val 89"/>
                <a:gd name="f38" fmla="val 88"/>
                <a:gd name="f39" fmla="val 56"/>
                <a:gd name="f40" fmla="val 52"/>
                <a:gd name="f41" fmla="val 12"/>
                <a:gd name="f42" fmla="val 13"/>
                <a:gd name="f43" fmla="+- 0 0 -90"/>
                <a:gd name="f44" fmla="*/ f3 1 108"/>
                <a:gd name="f45" fmla="*/ f4 1 97"/>
                <a:gd name="f46" fmla="val f5"/>
                <a:gd name="f47" fmla="val f6"/>
                <a:gd name="f48" fmla="val f7"/>
                <a:gd name="f49" fmla="*/ f43 f0 1"/>
                <a:gd name="f50" fmla="+- f48 0 f46"/>
                <a:gd name="f51" fmla="+- f47 0 f46"/>
                <a:gd name="f52" fmla="*/ f49 1 f2"/>
                <a:gd name="f53" fmla="*/ f51 1 108"/>
                <a:gd name="f54" fmla="*/ f50 1 97"/>
                <a:gd name="f55" fmla="*/ 48 f51 1"/>
                <a:gd name="f56" fmla="*/ 2 f50 1"/>
                <a:gd name="f57" fmla="*/ 95 f50 1"/>
                <a:gd name="f58" fmla="*/ 46 f51 1"/>
                <a:gd name="f59" fmla="*/ 97 f50 1"/>
                <a:gd name="f60" fmla="*/ 41 f51 1"/>
                <a:gd name="f61" fmla="*/ 39 f51 1"/>
                <a:gd name="f62" fmla="*/ 48 f50 1"/>
                <a:gd name="f63" fmla="*/ 20 f51 1"/>
                <a:gd name="f64" fmla="*/ 17 f51 1"/>
                <a:gd name="f65" fmla="*/ 47 f50 1"/>
                <a:gd name="f66" fmla="*/ 14 f51 1"/>
                <a:gd name="f67" fmla="*/ 46 f50 1"/>
                <a:gd name="f68" fmla="*/ 1 f51 1"/>
                <a:gd name="f69" fmla="*/ 37 f50 1"/>
                <a:gd name="f70" fmla="*/ 0 f51 1"/>
                <a:gd name="f71" fmla="*/ 35 f50 1"/>
                <a:gd name="f72" fmla="*/ 34 f50 1"/>
                <a:gd name="f73" fmla="*/ 25 f50 1"/>
                <a:gd name="f74" fmla="*/ 24 f50 1"/>
                <a:gd name="f75" fmla="*/ 23 f50 1"/>
                <a:gd name="f76" fmla="*/ 0 f50 1"/>
                <a:gd name="f77" fmla="*/ 108 f51 1"/>
                <a:gd name="f78" fmla="*/ 107 f51 1"/>
                <a:gd name="f79" fmla="*/ 26 f50 1"/>
                <a:gd name="f80" fmla="*/ 94 f51 1"/>
                <a:gd name="f81" fmla="*/ 92 f51 1"/>
                <a:gd name="f82" fmla="*/ 88 f51 1"/>
                <a:gd name="f83" fmla="*/ 56 f51 1"/>
                <a:gd name="f84" fmla="*/ 52 f51 1"/>
                <a:gd name="f85" fmla="*/ 12 f50 1"/>
                <a:gd name="f86" fmla="*/ 13 f50 1"/>
                <a:gd name="f87" fmla="*/ 14 f50 1"/>
                <a:gd name="f88" fmla="+- f52 0 f1"/>
                <a:gd name="f89" fmla="*/ f55 1 108"/>
                <a:gd name="f90" fmla="*/ f56 1 97"/>
                <a:gd name="f91" fmla="*/ f57 1 97"/>
                <a:gd name="f92" fmla="*/ f58 1 108"/>
                <a:gd name="f93" fmla="*/ f59 1 97"/>
                <a:gd name="f94" fmla="*/ f60 1 108"/>
                <a:gd name="f95" fmla="*/ f61 1 108"/>
                <a:gd name="f96" fmla="*/ f62 1 97"/>
                <a:gd name="f97" fmla="*/ f63 1 108"/>
                <a:gd name="f98" fmla="*/ f64 1 108"/>
                <a:gd name="f99" fmla="*/ f65 1 97"/>
                <a:gd name="f100" fmla="*/ f66 1 108"/>
                <a:gd name="f101" fmla="*/ f67 1 97"/>
                <a:gd name="f102" fmla="*/ f68 1 108"/>
                <a:gd name="f103" fmla="*/ f69 1 97"/>
                <a:gd name="f104" fmla="*/ f70 1 108"/>
                <a:gd name="f105" fmla="*/ f71 1 97"/>
                <a:gd name="f106" fmla="*/ f72 1 97"/>
                <a:gd name="f107" fmla="*/ f73 1 97"/>
                <a:gd name="f108" fmla="*/ f74 1 97"/>
                <a:gd name="f109" fmla="*/ f75 1 97"/>
                <a:gd name="f110" fmla="*/ f76 1 97"/>
                <a:gd name="f111" fmla="*/ f77 1 108"/>
                <a:gd name="f112" fmla="*/ f78 1 108"/>
                <a:gd name="f113" fmla="*/ f79 1 97"/>
                <a:gd name="f114" fmla="*/ f80 1 108"/>
                <a:gd name="f115" fmla="*/ f81 1 108"/>
                <a:gd name="f116" fmla="*/ f82 1 108"/>
                <a:gd name="f117" fmla="*/ f83 1 108"/>
                <a:gd name="f118" fmla="*/ f84 1 108"/>
                <a:gd name="f119" fmla="*/ f85 1 97"/>
                <a:gd name="f120" fmla="*/ f86 1 97"/>
                <a:gd name="f121" fmla="*/ f87 1 97"/>
                <a:gd name="f122" fmla="*/ 0 1 f53"/>
                <a:gd name="f123" fmla="*/ f47 1 f53"/>
                <a:gd name="f124" fmla="*/ 0 1 f54"/>
                <a:gd name="f125" fmla="*/ f48 1 f54"/>
                <a:gd name="f126" fmla="*/ f89 1 f53"/>
                <a:gd name="f127" fmla="*/ f90 1 f54"/>
                <a:gd name="f128" fmla="*/ f91 1 f54"/>
                <a:gd name="f129" fmla="*/ f92 1 f53"/>
                <a:gd name="f130" fmla="*/ f93 1 f54"/>
                <a:gd name="f131" fmla="*/ f94 1 f53"/>
                <a:gd name="f132" fmla="*/ f95 1 f53"/>
                <a:gd name="f133" fmla="*/ f96 1 f54"/>
                <a:gd name="f134" fmla="*/ f97 1 f53"/>
                <a:gd name="f135" fmla="*/ f98 1 f53"/>
                <a:gd name="f136" fmla="*/ f99 1 f54"/>
                <a:gd name="f137" fmla="*/ f100 1 f53"/>
                <a:gd name="f138" fmla="*/ f101 1 f54"/>
                <a:gd name="f139" fmla="*/ f102 1 f53"/>
                <a:gd name="f140" fmla="*/ f103 1 f54"/>
                <a:gd name="f141" fmla="*/ f104 1 f53"/>
                <a:gd name="f142" fmla="*/ f105 1 f54"/>
                <a:gd name="f143" fmla="*/ f106 1 f54"/>
                <a:gd name="f144" fmla="*/ f107 1 f54"/>
                <a:gd name="f145" fmla="*/ f108 1 f54"/>
                <a:gd name="f146" fmla="*/ f109 1 f54"/>
                <a:gd name="f147" fmla="*/ f110 1 f54"/>
                <a:gd name="f148" fmla="*/ f111 1 f53"/>
                <a:gd name="f149" fmla="*/ f112 1 f53"/>
                <a:gd name="f150" fmla="*/ f113 1 f54"/>
                <a:gd name="f151" fmla="*/ f114 1 f53"/>
                <a:gd name="f152" fmla="*/ f115 1 f53"/>
                <a:gd name="f153" fmla="*/ f116 1 f53"/>
                <a:gd name="f154" fmla="*/ f117 1 f53"/>
                <a:gd name="f155" fmla="*/ f118 1 f53"/>
                <a:gd name="f156" fmla="*/ f119 1 f54"/>
                <a:gd name="f157" fmla="*/ f120 1 f54"/>
                <a:gd name="f158" fmla="*/ f121 1 f54"/>
                <a:gd name="f159" fmla="*/ f122 f44 1"/>
                <a:gd name="f160" fmla="*/ f123 f44 1"/>
                <a:gd name="f161" fmla="*/ f125 f45 1"/>
                <a:gd name="f162" fmla="*/ f124 f45 1"/>
                <a:gd name="f163" fmla="*/ f126 f44 1"/>
                <a:gd name="f164" fmla="*/ f127 f45 1"/>
                <a:gd name="f165" fmla="*/ f128 f45 1"/>
                <a:gd name="f166" fmla="*/ f129 f44 1"/>
                <a:gd name="f167" fmla="*/ f130 f45 1"/>
                <a:gd name="f168" fmla="*/ f131 f44 1"/>
                <a:gd name="f169" fmla="*/ f132 f44 1"/>
                <a:gd name="f170" fmla="*/ f133 f45 1"/>
                <a:gd name="f171" fmla="*/ f134 f44 1"/>
                <a:gd name="f172" fmla="*/ f135 f44 1"/>
                <a:gd name="f173" fmla="*/ f136 f45 1"/>
                <a:gd name="f174" fmla="*/ f137 f44 1"/>
                <a:gd name="f175" fmla="*/ f138 f45 1"/>
                <a:gd name="f176" fmla="*/ f139 f44 1"/>
                <a:gd name="f177" fmla="*/ f140 f45 1"/>
                <a:gd name="f178" fmla="*/ f141 f44 1"/>
                <a:gd name="f179" fmla="*/ f142 f45 1"/>
                <a:gd name="f180" fmla="*/ f143 f45 1"/>
                <a:gd name="f181" fmla="*/ f144 f45 1"/>
                <a:gd name="f182" fmla="*/ f145 f45 1"/>
                <a:gd name="f183" fmla="*/ f146 f45 1"/>
                <a:gd name="f184" fmla="*/ f147 f45 1"/>
                <a:gd name="f185" fmla="*/ f148 f44 1"/>
                <a:gd name="f186" fmla="*/ f149 f44 1"/>
                <a:gd name="f187" fmla="*/ f150 f45 1"/>
                <a:gd name="f188" fmla="*/ f151 f44 1"/>
                <a:gd name="f189" fmla="*/ f152 f44 1"/>
                <a:gd name="f190" fmla="*/ f153 f44 1"/>
                <a:gd name="f191" fmla="*/ f154 f44 1"/>
                <a:gd name="f192" fmla="*/ f155 f44 1"/>
                <a:gd name="f193" fmla="*/ f156 f45 1"/>
                <a:gd name="f194" fmla="*/ f157 f45 1"/>
                <a:gd name="f195" fmla="*/ f158 f4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8">
                  <a:pos x="f163" y="f164"/>
                </a:cxn>
                <a:cxn ang="f88">
                  <a:pos x="f163" y="f165"/>
                </a:cxn>
                <a:cxn ang="f88">
                  <a:pos x="f166" y="f167"/>
                </a:cxn>
                <a:cxn ang="f88">
                  <a:pos x="f168" y="f167"/>
                </a:cxn>
                <a:cxn ang="f88">
                  <a:pos x="f169" y="f165"/>
                </a:cxn>
                <a:cxn ang="f88">
                  <a:pos x="f169" y="f170"/>
                </a:cxn>
                <a:cxn ang="f88">
                  <a:pos x="f171" y="f170"/>
                </a:cxn>
                <a:cxn ang="f88">
                  <a:pos x="f172" y="f173"/>
                </a:cxn>
                <a:cxn ang="f88">
                  <a:pos x="f174" y="f175"/>
                </a:cxn>
                <a:cxn ang="f88">
                  <a:pos x="f176" y="f177"/>
                </a:cxn>
                <a:cxn ang="f88">
                  <a:pos x="f178" y="f179"/>
                </a:cxn>
                <a:cxn ang="f88">
                  <a:pos x="f176" y="f180"/>
                </a:cxn>
                <a:cxn ang="f88">
                  <a:pos x="f174" y="f181"/>
                </a:cxn>
                <a:cxn ang="f88">
                  <a:pos x="f172" y="f182"/>
                </a:cxn>
                <a:cxn ang="f88">
                  <a:pos x="f171" y="f183"/>
                </a:cxn>
                <a:cxn ang="f88">
                  <a:pos x="f169" y="f183"/>
                </a:cxn>
                <a:cxn ang="f88">
                  <a:pos x="f169" y="f164"/>
                </a:cxn>
                <a:cxn ang="f88">
                  <a:pos x="f168" y="f184"/>
                </a:cxn>
                <a:cxn ang="f88">
                  <a:pos x="f166" y="f184"/>
                </a:cxn>
                <a:cxn ang="f88">
                  <a:pos x="f163" y="f164"/>
                </a:cxn>
                <a:cxn ang="f88">
                  <a:pos x="f185" y="f181"/>
                </a:cxn>
                <a:cxn ang="f88">
                  <a:pos x="f186" y="f187"/>
                </a:cxn>
                <a:cxn ang="f88">
                  <a:pos x="f188" y="f179"/>
                </a:cxn>
                <a:cxn ang="f88">
                  <a:pos x="f189" y="f177"/>
                </a:cxn>
                <a:cxn ang="f88">
                  <a:pos x="f190" y="f177"/>
                </a:cxn>
                <a:cxn ang="f88">
                  <a:pos x="f191" y="f177"/>
                </a:cxn>
                <a:cxn ang="f88">
                  <a:pos x="f192" y="f193"/>
                </a:cxn>
                <a:cxn ang="f88">
                  <a:pos x="f190" y="f193"/>
                </a:cxn>
                <a:cxn ang="f88">
                  <a:pos x="f189" y="f194"/>
                </a:cxn>
                <a:cxn ang="f88">
                  <a:pos x="f188" y="f195"/>
                </a:cxn>
                <a:cxn ang="f88">
                  <a:pos x="f186" y="f183"/>
                </a:cxn>
                <a:cxn ang="f88">
                  <a:pos x="f185" y="f181"/>
                </a:cxn>
              </a:cxnLst>
              <a:rect l="f159" t="f162" r="f160" b="f161"/>
              <a:pathLst>
                <a:path w="108" h="97">
                  <a:moveTo>
                    <a:pt x="f8" y="f9"/>
                  </a:moveTo>
                  <a:cubicBezTo>
                    <a:pt x="f8" y="f10"/>
                    <a:pt x="f8" y="f10"/>
                    <a:pt x="f8" y="f10"/>
                  </a:cubicBezTo>
                  <a:cubicBezTo>
                    <a:pt x="f8" y="f7"/>
                    <a:pt x="f11" y="f7"/>
                    <a:pt x="f12" y="f7"/>
                  </a:cubicBezTo>
                  <a:cubicBezTo>
                    <a:pt x="f13" y="f7"/>
                    <a:pt x="f13" y="f7"/>
                    <a:pt x="f13" y="f7"/>
                  </a:cubicBezTo>
                  <a:cubicBezTo>
                    <a:pt x="f14" y="f7"/>
                    <a:pt x="f15" y="f7"/>
                    <a:pt x="f15" y="f10"/>
                  </a:cubicBezTo>
                  <a:cubicBezTo>
                    <a:pt x="f15" y="f8"/>
                    <a:pt x="f15" y="f8"/>
                    <a:pt x="f15" y="f8"/>
                  </a:cubicBezTo>
                  <a:cubicBezTo>
                    <a:pt x="f16" y="f8"/>
                    <a:pt x="f16" y="f8"/>
                    <a:pt x="f16" y="f8"/>
                  </a:cubicBezTo>
                  <a:cubicBezTo>
                    <a:pt x="f17" y="f8"/>
                    <a:pt x="f18" y="f8"/>
                    <a:pt x="f19" y="f11"/>
                  </a:cubicBezTo>
                  <a:cubicBezTo>
                    <a:pt x="f20" y="f11"/>
                    <a:pt x="f21" y="f12"/>
                    <a:pt x="f22" y="f12"/>
                  </a:cubicBezTo>
                  <a:cubicBezTo>
                    <a:pt x="f23" y="f24"/>
                    <a:pt x="f23" y="f24"/>
                    <a:pt x="f23" y="f24"/>
                  </a:cubicBezTo>
                  <a:cubicBezTo>
                    <a:pt x="f23" y="f24"/>
                    <a:pt x="f5" y="f25"/>
                    <a:pt x="f5" y="f26"/>
                  </a:cubicBezTo>
                  <a:cubicBezTo>
                    <a:pt x="f5" y="f26"/>
                    <a:pt x="f23" y="f27"/>
                    <a:pt x="f23" y="f27"/>
                  </a:cubicBezTo>
                  <a:cubicBezTo>
                    <a:pt x="f22" y="f28"/>
                    <a:pt x="f22" y="f28"/>
                    <a:pt x="f22" y="f28"/>
                  </a:cubicBezTo>
                  <a:cubicBezTo>
                    <a:pt x="f21" y="f29"/>
                    <a:pt x="f20" y="f29"/>
                    <a:pt x="f19" y="f29"/>
                  </a:cubicBezTo>
                  <a:cubicBezTo>
                    <a:pt x="f18" y="f30"/>
                    <a:pt x="f17" y="f30"/>
                    <a:pt x="f16" y="f30"/>
                  </a:cubicBezTo>
                  <a:cubicBezTo>
                    <a:pt x="f15" y="f30"/>
                    <a:pt x="f15" y="f30"/>
                    <a:pt x="f15" y="f30"/>
                  </a:cubicBezTo>
                  <a:cubicBezTo>
                    <a:pt x="f15" y="f9"/>
                    <a:pt x="f15" y="f9"/>
                    <a:pt x="f15" y="f9"/>
                  </a:cubicBezTo>
                  <a:cubicBezTo>
                    <a:pt x="f15" y="f23"/>
                    <a:pt x="f14" y="f5"/>
                    <a:pt x="f13" y="f5"/>
                  </a:cubicBezTo>
                  <a:cubicBezTo>
                    <a:pt x="f12" y="f5"/>
                    <a:pt x="f12" y="f5"/>
                    <a:pt x="f12" y="f5"/>
                  </a:cubicBezTo>
                  <a:cubicBezTo>
                    <a:pt x="f11" y="f5"/>
                    <a:pt x="f8" y="f23"/>
                    <a:pt x="f8" y="f9"/>
                  </a:cubicBezTo>
                  <a:close/>
                  <a:moveTo>
                    <a:pt x="f6" y="f28"/>
                  </a:moveTo>
                  <a:cubicBezTo>
                    <a:pt x="f6" y="f28"/>
                    <a:pt x="f6" y="f31"/>
                    <a:pt x="f32" y="f31"/>
                  </a:cubicBezTo>
                  <a:cubicBezTo>
                    <a:pt x="f33" y="f26"/>
                    <a:pt x="f33" y="f26"/>
                    <a:pt x="f33" y="f26"/>
                  </a:cubicBezTo>
                  <a:cubicBezTo>
                    <a:pt x="f33" y="f25"/>
                    <a:pt x="f34" y="f25"/>
                    <a:pt x="f35" y="f24"/>
                  </a:cubicBezTo>
                  <a:cubicBezTo>
                    <a:pt x="f36" y="f24"/>
                    <a:pt x="f37" y="f24"/>
                    <a:pt x="f38" y="f24"/>
                  </a:cubicBezTo>
                  <a:cubicBezTo>
                    <a:pt x="f39" y="f24"/>
                    <a:pt x="f39" y="f24"/>
                    <a:pt x="f39" y="f24"/>
                  </a:cubicBezTo>
                  <a:cubicBezTo>
                    <a:pt x="f40" y="f41"/>
                    <a:pt x="f40" y="f41"/>
                    <a:pt x="f40" y="f41"/>
                  </a:cubicBezTo>
                  <a:cubicBezTo>
                    <a:pt x="f38" y="f41"/>
                    <a:pt x="f38" y="f41"/>
                    <a:pt x="f38" y="f41"/>
                  </a:cubicBezTo>
                  <a:cubicBezTo>
                    <a:pt x="f37" y="f41"/>
                    <a:pt x="f36" y="f41"/>
                    <a:pt x="f35" y="f42"/>
                  </a:cubicBezTo>
                  <a:cubicBezTo>
                    <a:pt x="f34" y="f42"/>
                    <a:pt x="f33" y="f42"/>
                    <a:pt x="f33" y="f22"/>
                  </a:cubicBezTo>
                  <a:cubicBezTo>
                    <a:pt x="f32" y="f30"/>
                    <a:pt x="f32" y="f30"/>
                    <a:pt x="f32" y="f30"/>
                  </a:cubicBezTo>
                  <a:cubicBezTo>
                    <a:pt x="f6" y="f30"/>
                    <a:pt x="f6" y="f29"/>
                    <a:pt x="f6" y="f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Freeform 102">
              <a:extLst>
                <a:ext uri="{FF2B5EF4-FFF2-40B4-BE49-F238E27FC236}">
                  <a16:creationId xmlns:a16="http://schemas.microsoft.com/office/drawing/2014/main" id="{EEDDE926-F8A9-335D-EAD2-9D4CBD887CE2}"/>
                </a:ext>
              </a:extLst>
            </p:cNvPr>
            <p:cNvSpPr/>
            <p:nvPr/>
          </p:nvSpPr>
          <p:spPr>
            <a:xfrm>
              <a:off x="9853830" y="4387912"/>
              <a:ext cx="265057" cy="4509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64"/>
                <a:gd name="f7" fmla="val 96"/>
                <a:gd name="f8" fmla="val 61"/>
                <a:gd name="f9" fmla="val 43"/>
                <a:gd name="f10" fmla="val 39"/>
                <a:gd name="f11" fmla="val 92"/>
                <a:gd name="f12" fmla="val 37"/>
                <a:gd name="f13" fmla="val 94"/>
                <a:gd name="f14" fmla="val 35"/>
                <a:gd name="f15" fmla="val 32"/>
                <a:gd name="f16" fmla="val 29"/>
                <a:gd name="f17" fmla="val 26"/>
                <a:gd name="f18" fmla="val 24"/>
                <a:gd name="f19" fmla="val 2"/>
                <a:gd name="f20" fmla="val 40"/>
                <a:gd name="f21" fmla="val 36"/>
                <a:gd name="f22" fmla="val 14"/>
                <a:gd name="f23" fmla="val 49"/>
                <a:gd name="f24" fmla="val 63"/>
                <a:gd name="f25" fmla="val 16"/>
                <a:gd name="f26" fmla="val 23"/>
                <a:gd name="f27" fmla="val 41"/>
                <a:gd name="f28" fmla="val 48"/>
                <a:gd name="f29" fmla="+- 0 0 -90"/>
                <a:gd name="f30" fmla="*/ f3 1 64"/>
                <a:gd name="f31" fmla="*/ f4 1 96"/>
                <a:gd name="f32" fmla="val f5"/>
                <a:gd name="f33" fmla="val f6"/>
                <a:gd name="f34" fmla="val f7"/>
                <a:gd name="f35" fmla="*/ f29 f0 1"/>
                <a:gd name="f36" fmla="+- f34 0 f32"/>
                <a:gd name="f37" fmla="+- f33 0 f32"/>
                <a:gd name="f38" fmla="*/ f35 1 f2"/>
                <a:gd name="f39" fmla="*/ f37 1 64"/>
                <a:gd name="f40" fmla="*/ f36 1 96"/>
                <a:gd name="f41" fmla="*/ 61 f37 1"/>
                <a:gd name="f42" fmla="*/ 43 f36 1"/>
                <a:gd name="f43" fmla="*/ 39 f37 1"/>
                <a:gd name="f44" fmla="*/ 92 f36 1"/>
                <a:gd name="f45" fmla="*/ 32 f37 1"/>
                <a:gd name="f46" fmla="*/ 96 f36 1"/>
                <a:gd name="f47" fmla="*/ 24 f37 1"/>
                <a:gd name="f48" fmla="*/ 2 f37 1"/>
                <a:gd name="f49" fmla="*/ 0 f37 1"/>
                <a:gd name="f50" fmla="*/ 32 f36 1"/>
                <a:gd name="f51" fmla="*/ 0 f36 1"/>
                <a:gd name="f52" fmla="*/ 64 f37 1"/>
                <a:gd name="f53" fmla="*/ 16 f36 1"/>
                <a:gd name="f54" fmla="*/ 16 f37 1"/>
                <a:gd name="f55" fmla="*/ 48 f36 1"/>
                <a:gd name="f56" fmla="*/ 48 f37 1"/>
                <a:gd name="f57" fmla="+- f38 0 f1"/>
                <a:gd name="f58" fmla="*/ f41 1 64"/>
                <a:gd name="f59" fmla="*/ f42 1 96"/>
                <a:gd name="f60" fmla="*/ f43 1 64"/>
                <a:gd name="f61" fmla="*/ f44 1 96"/>
                <a:gd name="f62" fmla="*/ f45 1 64"/>
                <a:gd name="f63" fmla="*/ f46 1 96"/>
                <a:gd name="f64" fmla="*/ f47 1 64"/>
                <a:gd name="f65" fmla="*/ f48 1 64"/>
                <a:gd name="f66" fmla="*/ f49 1 64"/>
                <a:gd name="f67" fmla="*/ f50 1 96"/>
                <a:gd name="f68" fmla="*/ f51 1 96"/>
                <a:gd name="f69" fmla="*/ f52 1 64"/>
                <a:gd name="f70" fmla="*/ f53 1 96"/>
                <a:gd name="f71" fmla="*/ f54 1 64"/>
                <a:gd name="f72" fmla="*/ f55 1 96"/>
                <a:gd name="f73" fmla="*/ f56 1 64"/>
                <a:gd name="f74" fmla="*/ 0 1 f39"/>
                <a:gd name="f75" fmla="*/ f33 1 f39"/>
                <a:gd name="f76" fmla="*/ 0 1 f40"/>
                <a:gd name="f77" fmla="*/ f34 1 f40"/>
                <a:gd name="f78" fmla="*/ f58 1 f39"/>
                <a:gd name="f79" fmla="*/ f59 1 f40"/>
                <a:gd name="f80" fmla="*/ f60 1 f39"/>
                <a:gd name="f81" fmla="*/ f61 1 f40"/>
                <a:gd name="f82" fmla="*/ f62 1 f39"/>
                <a:gd name="f83" fmla="*/ f63 1 f40"/>
                <a:gd name="f84" fmla="*/ f64 1 f39"/>
                <a:gd name="f85" fmla="*/ f65 1 f39"/>
                <a:gd name="f86" fmla="*/ f66 1 f39"/>
                <a:gd name="f87" fmla="*/ f67 1 f40"/>
                <a:gd name="f88" fmla="*/ f68 1 f40"/>
                <a:gd name="f89" fmla="*/ f69 1 f39"/>
                <a:gd name="f90" fmla="*/ f70 1 f40"/>
                <a:gd name="f91" fmla="*/ f71 1 f39"/>
                <a:gd name="f92" fmla="*/ f72 1 f40"/>
                <a:gd name="f93" fmla="*/ f73 1 f39"/>
                <a:gd name="f94" fmla="*/ f74 f30 1"/>
                <a:gd name="f95" fmla="*/ f75 f30 1"/>
                <a:gd name="f96" fmla="*/ f77 f31 1"/>
                <a:gd name="f97" fmla="*/ f76 f31 1"/>
                <a:gd name="f98" fmla="*/ f78 f30 1"/>
                <a:gd name="f99" fmla="*/ f79 f31 1"/>
                <a:gd name="f100" fmla="*/ f80 f30 1"/>
                <a:gd name="f101" fmla="*/ f81 f31 1"/>
                <a:gd name="f102" fmla="*/ f82 f30 1"/>
                <a:gd name="f103" fmla="*/ f83 f31 1"/>
                <a:gd name="f104" fmla="*/ f84 f30 1"/>
                <a:gd name="f105" fmla="*/ f85 f30 1"/>
                <a:gd name="f106" fmla="*/ f86 f30 1"/>
                <a:gd name="f107" fmla="*/ f87 f31 1"/>
                <a:gd name="f108" fmla="*/ f88 f31 1"/>
                <a:gd name="f109" fmla="*/ f89 f30 1"/>
                <a:gd name="f110" fmla="*/ f90 f31 1"/>
                <a:gd name="f111" fmla="*/ f91 f30 1"/>
                <a:gd name="f112" fmla="*/ f92 f31 1"/>
                <a:gd name="f113" fmla="*/ f93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7">
                  <a:pos x="f98" y="f99"/>
                </a:cxn>
                <a:cxn ang="f57">
                  <a:pos x="f100" y="f101"/>
                </a:cxn>
                <a:cxn ang="f57">
                  <a:pos x="f102" y="f103"/>
                </a:cxn>
                <a:cxn ang="f57">
                  <a:pos x="f104" y="f101"/>
                </a:cxn>
                <a:cxn ang="f57">
                  <a:pos x="f105" y="f99"/>
                </a:cxn>
                <a:cxn ang="f57">
                  <a:pos x="f106" y="f107"/>
                </a:cxn>
                <a:cxn ang="f57">
                  <a:pos x="f102" y="f108"/>
                </a:cxn>
                <a:cxn ang="f57">
                  <a:pos x="f109" y="f107"/>
                </a:cxn>
                <a:cxn ang="f57">
                  <a:pos x="f98" y="f99"/>
                </a:cxn>
                <a:cxn ang="f57">
                  <a:pos x="f102" y="f110"/>
                </a:cxn>
                <a:cxn ang="f57">
                  <a:pos x="f111" y="f107"/>
                </a:cxn>
                <a:cxn ang="f57">
                  <a:pos x="f102" y="f112"/>
                </a:cxn>
                <a:cxn ang="f57">
                  <a:pos x="f113" y="f107"/>
                </a:cxn>
                <a:cxn ang="f57">
                  <a:pos x="f102" y="f110"/>
                </a:cxn>
              </a:cxnLst>
              <a:rect l="f94" t="f97" r="f95" b="f96"/>
              <a:pathLst>
                <a:path w="64" h="96">
                  <a:moveTo>
                    <a:pt x="f8" y="f9"/>
                  </a:moveTo>
                  <a:cubicBezTo>
                    <a:pt x="f10" y="f11"/>
                    <a:pt x="f10" y="f11"/>
                    <a:pt x="f10" y="f11"/>
                  </a:cubicBezTo>
                  <a:cubicBezTo>
                    <a:pt x="f12" y="f13"/>
                    <a:pt x="f14" y="f7"/>
                    <a:pt x="f15" y="f7"/>
                  </a:cubicBezTo>
                  <a:cubicBezTo>
                    <a:pt x="f16" y="f7"/>
                    <a:pt x="f17" y="f13"/>
                    <a:pt x="f18" y="f11"/>
                  </a:cubicBezTo>
                  <a:cubicBezTo>
                    <a:pt x="f19" y="f9"/>
                    <a:pt x="f19" y="f9"/>
                    <a:pt x="f19" y="f9"/>
                  </a:cubicBezTo>
                  <a:cubicBezTo>
                    <a:pt x="f5" y="f20"/>
                    <a:pt x="f5" y="f21"/>
                    <a:pt x="f5" y="f15"/>
                  </a:cubicBezTo>
                  <a:cubicBezTo>
                    <a:pt x="f5" y="f22"/>
                    <a:pt x="f22" y="f5"/>
                    <a:pt x="f15" y="f5"/>
                  </a:cubicBezTo>
                  <a:cubicBezTo>
                    <a:pt x="f23" y="f5"/>
                    <a:pt x="f6" y="f22"/>
                    <a:pt x="f6" y="f15"/>
                  </a:cubicBezTo>
                  <a:cubicBezTo>
                    <a:pt x="f6" y="f21"/>
                    <a:pt x="f24" y="f20"/>
                    <a:pt x="f8" y="f9"/>
                  </a:cubicBezTo>
                  <a:close/>
                  <a:moveTo>
                    <a:pt x="f15" y="f25"/>
                  </a:moveTo>
                  <a:cubicBezTo>
                    <a:pt x="f26" y="f25"/>
                    <a:pt x="f25" y="f26"/>
                    <a:pt x="f25" y="f15"/>
                  </a:cubicBezTo>
                  <a:cubicBezTo>
                    <a:pt x="f25" y="f27"/>
                    <a:pt x="f26" y="f28"/>
                    <a:pt x="f15" y="f28"/>
                  </a:cubicBezTo>
                  <a:cubicBezTo>
                    <a:pt x="f20" y="f28"/>
                    <a:pt x="f28" y="f27"/>
                    <a:pt x="f28" y="f15"/>
                  </a:cubicBezTo>
                  <a:cubicBezTo>
                    <a:pt x="f28" y="f26"/>
                    <a:pt x="f20" y="f25"/>
                    <a:pt x="f15" y="f2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Freeform 52">
              <a:extLst>
                <a:ext uri="{FF2B5EF4-FFF2-40B4-BE49-F238E27FC236}">
                  <a16:creationId xmlns:a16="http://schemas.microsoft.com/office/drawing/2014/main" id="{3F10E5A9-E97E-B4E3-EA25-02B7C3D7A7D8}"/>
                </a:ext>
              </a:extLst>
            </p:cNvPr>
            <p:cNvSpPr/>
            <p:nvPr/>
          </p:nvSpPr>
          <p:spPr>
            <a:xfrm>
              <a:off x="9310119" y="5689003"/>
              <a:ext cx="399327" cy="45493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7"/>
                <a:gd name="f7" fmla="val 22"/>
                <a:gd name="f8" fmla="val 86"/>
                <a:gd name="f9" fmla="val 92"/>
                <a:gd name="f10" fmla="val 11"/>
                <a:gd name="f11" fmla="val 5"/>
                <a:gd name="f12" fmla="val 16"/>
                <a:gd name="f13" fmla="val 15"/>
                <a:gd name="f14" fmla="val 33"/>
                <a:gd name="f15" fmla="val 64"/>
                <a:gd name="f16" fmla="val 81"/>
                <a:gd name="f17" fmla="val 43"/>
                <a:gd name="f18" fmla="val 28"/>
                <a:gd name="f19" fmla="val 18"/>
                <a:gd name="f20" fmla="val 20"/>
                <a:gd name="f21" fmla="val 76"/>
                <a:gd name="f22" fmla="val 69"/>
                <a:gd name="f23" fmla="+- 0 0 -90"/>
                <a:gd name="f24" fmla="*/ f3 1 97"/>
                <a:gd name="f25" fmla="*/ f4 1 97"/>
                <a:gd name="f26" fmla="val f5"/>
                <a:gd name="f27" fmla="val f6"/>
                <a:gd name="f28" fmla="*/ f23 f0 1"/>
                <a:gd name="f29" fmla="+- f27 0 f26"/>
                <a:gd name="f30" fmla="*/ f28 1 f2"/>
                <a:gd name="f31" fmla="*/ f29 1 97"/>
                <a:gd name="f32" fmla="*/ 97 f29 1"/>
                <a:gd name="f33" fmla="*/ 22 f29 1"/>
                <a:gd name="f34" fmla="*/ 86 f29 1"/>
                <a:gd name="f35" fmla="*/ 11 f29 1"/>
                <a:gd name="f36" fmla="*/ 0 f29 1"/>
                <a:gd name="f37" fmla="*/ 15 f29 1"/>
                <a:gd name="f38" fmla="*/ 33 f29 1"/>
                <a:gd name="f39" fmla="*/ 64 f29 1"/>
                <a:gd name="f40" fmla="*/ 81 f29 1"/>
                <a:gd name="f41" fmla="*/ 43 f29 1"/>
                <a:gd name="f42" fmla="*/ 28 f29 1"/>
                <a:gd name="f43" fmla="*/ 18 f29 1"/>
                <a:gd name="f44" fmla="*/ 20 f29 1"/>
                <a:gd name="f45" fmla="*/ 76 f29 1"/>
                <a:gd name="f46" fmla="*/ 69 f29 1"/>
                <a:gd name="f47" fmla="+- f30 0 f1"/>
                <a:gd name="f48" fmla="*/ f32 1 97"/>
                <a:gd name="f49" fmla="*/ f33 1 97"/>
                <a:gd name="f50" fmla="*/ f34 1 97"/>
                <a:gd name="f51" fmla="*/ f35 1 97"/>
                <a:gd name="f52" fmla="*/ f36 1 97"/>
                <a:gd name="f53" fmla="*/ f37 1 97"/>
                <a:gd name="f54" fmla="*/ f38 1 97"/>
                <a:gd name="f55" fmla="*/ f39 1 97"/>
                <a:gd name="f56" fmla="*/ f40 1 97"/>
                <a:gd name="f57" fmla="*/ f41 1 97"/>
                <a:gd name="f58" fmla="*/ f42 1 97"/>
                <a:gd name="f59" fmla="*/ f43 1 97"/>
                <a:gd name="f60" fmla="*/ f44 1 97"/>
                <a:gd name="f61" fmla="*/ f45 1 97"/>
                <a:gd name="f62" fmla="*/ f46 1 97"/>
                <a:gd name="f63" fmla="*/ 0 1 f31"/>
                <a:gd name="f64" fmla="*/ f27 1 f31"/>
                <a:gd name="f65" fmla="*/ f48 1 f31"/>
                <a:gd name="f66" fmla="*/ f49 1 f31"/>
                <a:gd name="f67" fmla="*/ f50 1 f31"/>
                <a:gd name="f68" fmla="*/ f51 1 f31"/>
                <a:gd name="f69" fmla="*/ f52 1 f31"/>
                <a:gd name="f70" fmla="*/ f53 1 f31"/>
                <a:gd name="f71" fmla="*/ f54 1 f31"/>
                <a:gd name="f72" fmla="*/ f55 1 f31"/>
                <a:gd name="f73" fmla="*/ f56 1 f31"/>
                <a:gd name="f74" fmla="*/ f57 1 f31"/>
                <a:gd name="f75" fmla="*/ f58 1 f31"/>
                <a:gd name="f76" fmla="*/ f59 1 f31"/>
                <a:gd name="f77" fmla="*/ f60 1 f31"/>
                <a:gd name="f78" fmla="*/ f61 1 f31"/>
                <a:gd name="f79" fmla="*/ f62 1 f31"/>
                <a:gd name="f80" fmla="*/ f63 f24 1"/>
                <a:gd name="f81" fmla="*/ f64 f24 1"/>
                <a:gd name="f82" fmla="*/ f64 f25 1"/>
                <a:gd name="f83" fmla="*/ f63 f25 1"/>
                <a:gd name="f84" fmla="*/ f65 f24 1"/>
                <a:gd name="f85" fmla="*/ f66 f25 1"/>
                <a:gd name="f86" fmla="*/ f67 f25 1"/>
                <a:gd name="f87" fmla="*/ f67 f24 1"/>
                <a:gd name="f88" fmla="*/ f65 f25 1"/>
                <a:gd name="f89" fmla="*/ f68 f24 1"/>
                <a:gd name="f90" fmla="*/ f69 f24 1"/>
                <a:gd name="f91" fmla="*/ f68 f25 1"/>
                <a:gd name="f92" fmla="*/ f70 f24 1"/>
                <a:gd name="f93" fmla="*/ f71 f24 1"/>
                <a:gd name="f94" fmla="*/ f72 f24 1"/>
                <a:gd name="f95" fmla="*/ f73 f24 1"/>
                <a:gd name="f96" fmla="*/ f74 f25 1"/>
                <a:gd name="f97" fmla="*/ f75 f24 1"/>
                <a:gd name="f98" fmla="*/ f76 f25 1"/>
                <a:gd name="f99" fmla="*/ f77 f24 1"/>
                <a:gd name="f100" fmla="*/ f69 f25 1"/>
                <a:gd name="f101" fmla="*/ f78 f24 1"/>
                <a:gd name="f102" fmla="*/ f79 f2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7">
                  <a:pos x="f84" y="f85"/>
                </a:cxn>
                <a:cxn ang="f47">
                  <a:pos x="f84" y="f86"/>
                </a:cxn>
                <a:cxn ang="f47">
                  <a:pos x="f87" y="f88"/>
                </a:cxn>
                <a:cxn ang="f47">
                  <a:pos x="f89" y="f88"/>
                </a:cxn>
                <a:cxn ang="f47">
                  <a:pos x="f90" y="f86"/>
                </a:cxn>
                <a:cxn ang="f47">
                  <a:pos x="f90" y="f85"/>
                </a:cxn>
                <a:cxn ang="f47">
                  <a:pos x="f89" y="f91"/>
                </a:cxn>
                <a:cxn ang="f47">
                  <a:pos x="f92" y="f91"/>
                </a:cxn>
                <a:cxn ang="f47">
                  <a:pos x="f92" y="f85"/>
                </a:cxn>
                <a:cxn ang="f47">
                  <a:pos x="f93" y="f85"/>
                </a:cxn>
                <a:cxn ang="f47">
                  <a:pos x="f93" y="f91"/>
                </a:cxn>
                <a:cxn ang="f47">
                  <a:pos x="f94" y="f91"/>
                </a:cxn>
                <a:cxn ang="f47">
                  <a:pos x="f94" y="f85"/>
                </a:cxn>
                <a:cxn ang="f47">
                  <a:pos x="f95" y="f85"/>
                </a:cxn>
                <a:cxn ang="f47">
                  <a:pos x="f95" y="f91"/>
                </a:cxn>
                <a:cxn ang="f47">
                  <a:pos x="f87" y="f91"/>
                </a:cxn>
                <a:cxn ang="f47">
                  <a:pos x="f84" y="f85"/>
                </a:cxn>
                <a:cxn ang="f47">
                  <a:pos x="f87" y="f96"/>
                </a:cxn>
                <a:cxn ang="f47">
                  <a:pos x="f89" y="f96"/>
                </a:cxn>
                <a:cxn ang="f47">
                  <a:pos x="f89" y="f86"/>
                </a:cxn>
                <a:cxn ang="f47">
                  <a:pos x="f87" y="f86"/>
                </a:cxn>
                <a:cxn ang="f47">
                  <a:pos x="f87" y="f96"/>
                </a:cxn>
                <a:cxn ang="f47">
                  <a:pos x="f97" y="f98"/>
                </a:cxn>
                <a:cxn ang="f47">
                  <a:pos x="f99" y="f98"/>
                </a:cxn>
                <a:cxn ang="f47">
                  <a:pos x="f99" y="f100"/>
                </a:cxn>
                <a:cxn ang="f47">
                  <a:pos x="f97" y="f100"/>
                </a:cxn>
                <a:cxn ang="f47">
                  <a:pos x="f97" y="f98"/>
                </a:cxn>
                <a:cxn ang="f47">
                  <a:pos x="f101" y="f98"/>
                </a:cxn>
                <a:cxn ang="f47">
                  <a:pos x="f102" y="f98"/>
                </a:cxn>
                <a:cxn ang="f47">
                  <a:pos x="f102" y="f100"/>
                </a:cxn>
                <a:cxn ang="f47">
                  <a:pos x="f101" y="f100"/>
                </a:cxn>
                <a:cxn ang="f47">
                  <a:pos x="f101" y="f98"/>
                </a:cxn>
              </a:cxnLst>
              <a:rect l="f80" t="f83" r="f81" b="f82"/>
              <a:pathLst>
                <a:path w="97" h="97">
                  <a:moveTo>
                    <a:pt x="f6" y="f7"/>
                  </a:moveTo>
                  <a:cubicBezTo>
                    <a:pt x="f6" y="f8"/>
                    <a:pt x="f6" y="f8"/>
                    <a:pt x="f6" y="f8"/>
                  </a:cubicBezTo>
                  <a:cubicBezTo>
                    <a:pt x="f6" y="f9"/>
                    <a:pt x="f9" y="f6"/>
                    <a:pt x="f8" y="f6"/>
                  </a:cubicBezTo>
                  <a:cubicBezTo>
                    <a:pt x="f10" y="f6"/>
                    <a:pt x="f10" y="f6"/>
                    <a:pt x="f10" y="f6"/>
                  </a:cubicBezTo>
                  <a:cubicBezTo>
                    <a:pt x="f11" y="f6"/>
                    <a:pt x="f5" y="f9"/>
                    <a:pt x="f5" y="f8"/>
                  </a:cubicBezTo>
                  <a:cubicBezTo>
                    <a:pt x="f5" y="f7"/>
                    <a:pt x="f5" y="f7"/>
                    <a:pt x="f5" y="f7"/>
                  </a:cubicBezTo>
                  <a:cubicBezTo>
                    <a:pt x="f5" y="f12"/>
                    <a:pt x="f11" y="f10"/>
                    <a:pt x="f10" y="f10"/>
                  </a:cubicBezTo>
                  <a:cubicBezTo>
                    <a:pt x="f13" y="f10"/>
                    <a:pt x="f13" y="f10"/>
                    <a:pt x="f13" y="f10"/>
                  </a:cubicBezTo>
                  <a:cubicBezTo>
                    <a:pt x="f13" y="f7"/>
                    <a:pt x="f13" y="f7"/>
                    <a:pt x="f13" y="f7"/>
                  </a:cubicBezTo>
                  <a:cubicBezTo>
                    <a:pt x="f14" y="f7"/>
                    <a:pt x="f14" y="f7"/>
                    <a:pt x="f14" y="f7"/>
                  </a:cubicBezTo>
                  <a:cubicBezTo>
                    <a:pt x="f14" y="f10"/>
                    <a:pt x="f14" y="f10"/>
                    <a:pt x="f14" y="f10"/>
                  </a:cubicBezTo>
                  <a:cubicBezTo>
                    <a:pt x="f15" y="f10"/>
                    <a:pt x="f15" y="f10"/>
                    <a:pt x="f15" y="f10"/>
                  </a:cubicBezTo>
                  <a:cubicBezTo>
                    <a:pt x="f15" y="f7"/>
                    <a:pt x="f15" y="f7"/>
                    <a:pt x="f15" y="f7"/>
                  </a:cubicBezTo>
                  <a:cubicBezTo>
                    <a:pt x="f16" y="f7"/>
                    <a:pt x="f16" y="f7"/>
                    <a:pt x="f16" y="f7"/>
                  </a:cubicBezTo>
                  <a:cubicBezTo>
                    <a:pt x="f16" y="f10"/>
                    <a:pt x="f16" y="f10"/>
                    <a:pt x="f16" y="f10"/>
                  </a:cubicBezTo>
                  <a:cubicBezTo>
                    <a:pt x="f8" y="f10"/>
                    <a:pt x="f8" y="f10"/>
                    <a:pt x="f8" y="f10"/>
                  </a:cubicBezTo>
                  <a:cubicBezTo>
                    <a:pt x="f9" y="f10"/>
                    <a:pt x="f6" y="f12"/>
                    <a:pt x="f6" y="f7"/>
                  </a:cubicBezTo>
                  <a:close/>
                  <a:moveTo>
                    <a:pt x="f8" y="f17"/>
                  </a:moveTo>
                  <a:cubicBezTo>
                    <a:pt x="f10" y="f17"/>
                    <a:pt x="f10" y="f17"/>
                    <a:pt x="f10" y="f17"/>
                  </a:cubicBezTo>
                  <a:cubicBezTo>
                    <a:pt x="f10" y="f8"/>
                    <a:pt x="f10" y="f8"/>
                    <a:pt x="f10" y="f8"/>
                  </a:cubicBezTo>
                  <a:cubicBezTo>
                    <a:pt x="f8" y="f8"/>
                    <a:pt x="f8" y="f8"/>
                    <a:pt x="f8" y="f8"/>
                  </a:cubicBezTo>
                  <a:lnTo>
                    <a:pt x="f8" y="f17"/>
                  </a:lnTo>
                  <a:close/>
                  <a:moveTo>
                    <a:pt x="f18" y="f19"/>
                  </a:moveTo>
                  <a:cubicBezTo>
                    <a:pt x="f20" y="f19"/>
                    <a:pt x="f20" y="f19"/>
                    <a:pt x="f20" y="f19"/>
                  </a:cubicBezTo>
                  <a:cubicBezTo>
                    <a:pt x="f20" y="f5"/>
                    <a:pt x="f20" y="f5"/>
                    <a:pt x="f20" y="f5"/>
                  </a:cubicBezTo>
                  <a:cubicBezTo>
                    <a:pt x="f18" y="f5"/>
                    <a:pt x="f18" y="f5"/>
                    <a:pt x="f18" y="f5"/>
                  </a:cubicBezTo>
                  <a:lnTo>
                    <a:pt x="f18" y="f19"/>
                  </a:lnTo>
                  <a:close/>
                  <a:moveTo>
                    <a:pt x="f21" y="f19"/>
                  </a:moveTo>
                  <a:cubicBezTo>
                    <a:pt x="f22" y="f19"/>
                    <a:pt x="f22" y="f19"/>
                    <a:pt x="f22" y="f19"/>
                  </a:cubicBezTo>
                  <a:cubicBezTo>
                    <a:pt x="f22" y="f5"/>
                    <a:pt x="f22" y="f5"/>
                    <a:pt x="f22" y="f5"/>
                  </a:cubicBezTo>
                  <a:cubicBezTo>
                    <a:pt x="f21" y="f5"/>
                    <a:pt x="f21" y="f5"/>
                    <a:pt x="f21" y="f5"/>
                  </a:cubicBezTo>
                  <a:lnTo>
                    <a:pt x="f21" y="f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Freeform 49">
              <a:extLst>
                <a:ext uri="{FF2B5EF4-FFF2-40B4-BE49-F238E27FC236}">
                  <a16:creationId xmlns:a16="http://schemas.microsoft.com/office/drawing/2014/main" id="{B2182B00-D926-7EE3-B32E-B51E45715DCA}"/>
                </a:ext>
              </a:extLst>
            </p:cNvPr>
            <p:cNvSpPr/>
            <p:nvPr/>
          </p:nvSpPr>
          <p:spPr>
            <a:xfrm>
              <a:off x="8468797" y="6853235"/>
              <a:ext cx="444672" cy="28482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08"/>
                <a:gd name="f7" fmla="val 61"/>
                <a:gd name="f8" fmla="val 31"/>
                <a:gd name="f9" fmla="val 35"/>
                <a:gd name="f10" fmla="val 89"/>
                <a:gd name="f11" fmla="val 54"/>
                <a:gd name="f12" fmla="val 18"/>
                <a:gd name="f13" fmla="val 26"/>
                <a:gd name="f14" fmla="val 78"/>
                <a:gd name="f15" fmla="val 67"/>
                <a:gd name="f16" fmla="val 7"/>
                <a:gd name="f17" fmla="val 40"/>
                <a:gd name="f18" fmla="val 30"/>
                <a:gd name="f19" fmla="val 43"/>
                <a:gd name="f20" fmla="val 66"/>
                <a:gd name="f21" fmla="val 37"/>
                <a:gd name="f22" fmla="val 60"/>
                <a:gd name="f23" fmla="val 42"/>
                <a:gd name="f24" fmla="val 47"/>
                <a:gd name="f25" fmla="val 24"/>
                <a:gd name="f26" fmla="val 19"/>
                <a:gd name="f27" fmla="val 57"/>
                <a:gd name="f28" fmla="val 51"/>
                <a:gd name="f29" fmla="val 28"/>
                <a:gd name="f30" fmla="val 55"/>
                <a:gd name="f31" fmla="val 33"/>
                <a:gd name="f32" fmla="val 27"/>
                <a:gd name="f33" fmla="+- 0 0 -90"/>
                <a:gd name="f34" fmla="*/ f3 1 108"/>
                <a:gd name="f35" fmla="*/ f4 1 61"/>
                <a:gd name="f36" fmla="val f5"/>
                <a:gd name="f37" fmla="val f6"/>
                <a:gd name="f38" fmla="val f7"/>
                <a:gd name="f39" fmla="*/ f33 f0 1"/>
                <a:gd name="f40" fmla="+- f38 0 f36"/>
                <a:gd name="f41" fmla="+- f37 0 f36"/>
                <a:gd name="f42" fmla="*/ f39 1 f2"/>
                <a:gd name="f43" fmla="*/ f41 1 108"/>
                <a:gd name="f44" fmla="*/ f40 1 61"/>
                <a:gd name="f45" fmla="*/ 108 f41 1"/>
                <a:gd name="f46" fmla="*/ 31 f40 1"/>
                <a:gd name="f47" fmla="*/ 54 f41 1"/>
                <a:gd name="f48" fmla="*/ 61 f40 1"/>
                <a:gd name="f49" fmla="*/ 0 f41 1"/>
                <a:gd name="f50" fmla="*/ 0 f40 1"/>
                <a:gd name="f51" fmla="*/ 78 f41 1"/>
                <a:gd name="f52" fmla="*/ 7 f40 1"/>
                <a:gd name="f53" fmla="*/ 30 f41 1"/>
                <a:gd name="f54" fmla="*/ 54 f40 1"/>
                <a:gd name="f55" fmla="*/ 66 f41 1"/>
                <a:gd name="f56" fmla="*/ 42 f40 1"/>
                <a:gd name="f57" fmla="*/ 42 f41 1"/>
                <a:gd name="f58" fmla="*/ 19 f40 1"/>
                <a:gd name="f59" fmla="+- f42 0 f1"/>
                <a:gd name="f60" fmla="*/ f45 1 108"/>
                <a:gd name="f61" fmla="*/ f46 1 61"/>
                <a:gd name="f62" fmla="*/ f47 1 108"/>
                <a:gd name="f63" fmla="*/ f48 1 61"/>
                <a:gd name="f64" fmla="*/ f49 1 108"/>
                <a:gd name="f65" fmla="*/ f50 1 61"/>
                <a:gd name="f66" fmla="*/ f51 1 108"/>
                <a:gd name="f67" fmla="*/ f52 1 61"/>
                <a:gd name="f68" fmla="*/ f53 1 108"/>
                <a:gd name="f69" fmla="*/ f54 1 61"/>
                <a:gd name="f70" fmla="*/ f55 1 108"/>
                <a:gd name="f71" fmla="*/ f56 1 61"/>
                <a:gd name="f72" fmla="*/ f57 1 108"/>
                <a:gd name="f73" fmla="*/ f58 1 61"/>
                <a:gd name="f74" fmla="*/ 0 1 f43"/>
                <a:gd name="f75" fmla="*/ f37 1 f43"/>
                <a:gd name="f76" fmla="*/ 0 1 f44"/>
                <a:gd name="f77" fmla="*/ f38 1 f44"/>
                <a:gd name="f78" fmla="*/ f60 1 f43"/>
                <a:gd name="f79" fmla="*/ f61 1 f44"/>
                <a:gd name="f80" fmla="*/ f62 1 f43"/>
                <a:gd name="f81" fmla="*/ f63 1 f44"/>
                <a:gd name="f82" fmla="*/ f64 1 f43"/>
                <a:gd name="f83" fmla="*/ f65 1 f44"/>
                <a:gd name="f84" fmla="*/ f66 1 f43"/>
                <a:gd name="f85" fmla="*/ f67 1 f44"/>
                <a:gd name="f86" fmla="*/ f68 1 f43"/>
                <a:gd name="f87" fmla="*/ f69 1 f44"/>
                <a:gd name="f88" fmla="*/ f70 1 f43"/>
                <a:gd name="f89" fmla="*/ f71 1 f44"/>
                <a:gd name="f90" fmla="*/ f72 1 f43"/>
                <a:gd name="f91" fmla="*/ f73 1 f44"/>
                <a:gd name="f92" fmla="*/ f74 f34 1"/>
                <a:gd name="f93" fmla="*/ f75 f34 1"/>
                <a:gd name="f94" fmla="*/ f77 f35 1"/>
                <a:gd name="f95" fmla="*/ f76 f35 1"/>
                <a:gd name="f96" fmla="*/ f78 f34 1"/>
                <a:gd name="f97" fmla="*/ f79 f35 1"/>
                <a:gd name="f98" fmla="*/ f80 f34 1"/>
                <a:gd name="f99" fmla="*/ f81 f35 1"/>
                <a:gd name="f100" fmla="*/ f82 f34 1"/>
                <a:gd name="f101" fmla="*/ f83 f35 1"/>
                <a:gd name="f102" fmla="*/ f84 f34 1"/>
                <a:gd name="f103" fmla="*/ f85 f35 1"/>
                <a:gd name="f104" fmla="*/ f86 f34 1"/>
                <a:gd name="f105" fmla="*/ f87 f35 1"/>
                <a:gd name="f106" fmla="*/ f88 f34 1"/>
                <a:gd name="f107" fmla="*/ f89 f35 1"/>
                <a:gd name="f108" fmla="*/ f90 f34 1"/>
                <a:gd name="f109" fmla="*/ f91 f3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9">
                  <a:pos x="f96" y="f97"/>
                </a:cxn>
                <a:cxn ang="f59">
                  <a:pos x="f98" y="f99"/>
                </a:cxn>
                <a:cxn ang="f59">
                  <a:pos x="f100" y="f97"/>
                </a:cxn>
                <a:cxn ang="f59">
                  <a:pos x="f98" y="f101"/>
                </a:cxn>
                <a:cxn ang="f59">
                  <a:pos x="f96" y="f97"/>
                </a:cxn>
                <a:cxn ang="f59">
                  <a:pos x="f102" y="f97"/>
                </a:cxn>
                <a:cxn ang="f59">
                  <a:pos x="f98" y="f103"/>
                </a:cxn>
                <a:cxn ang="f59">
                  <a:pos x="f104" y="f97"/>
                </a:cxn>
                <a:cxn ang="f59">
                  <a:pos x="f98" y="f105"/>
                </a:cxn>
                <a:cxn ang="f59">
                  <a:pos x="f102" y="f97"/>
                </a:cxn>
                <a:cxn ang="f59">
                  <a:pos x="f106" y="f97"/>
                </a:cxn>
                <a:cxn ang="f59">
                  <a:pos x="f98" y="f107"/>
                </a:cxn>
                <a:cxn ang="f59">
                  <a:pos x="f108" y="f97"/>
                </a:cxn>
                <a:cxn ang="f59">
                  <a:pos x="f98" y="f109"/>
                </a:cxn>
                <a:cxn ang="f59">
                  <a:pos x="f98" y="f97"/>
                </a:cxn>
                <a:cxn ang="f59">
                  <a:pos x="f106" y="f97"/>
                </a:cxn>
              </a:cxnLst>
              <a:rect l="f92" t="f95" r="f93" b="f94"/>
              <a:pathLst>
                <a:path w="108" h="61">
                  <a:moveTo>
                    <a:pt x="f6" y="f8"/>
                  </a:moveTo>
                  <a:cubicBezTo>
                    <a:pt x="f6" y="f9"/>
                    <a:pt x="f10" y="f7"/>
                    <a:pt x="f11" y="f7"/>
                  </a:cubicBezTo>
                  <a:cubicBezTo>
                    <a:pt x="f12" y="f7"/>
                    <a:pt x="f5" y="f9"/>
                    <a:pt x="f5" y="f8"/>
                  </a:cubicBezTo>
                  <a:cubicBezTo>
                    <a:pt x="f5" y="f13"/>
                    <a:pt x="f12" y="f5"/>
                    <a:pt x="f11" y="f5"/>
                  </a:cubicBezTo>
                  <a:cubicBezTo>
                    <a:pt x="f10" y="f5"/>
                    <a:pt x="f6" y="f13"/>
                    <a:pt x="f6" y="f8"/>
                  </a:cubicBezTo>
                  <a:close/>
                  <a:moveTo>
                    <a:pt x="f14" y="f8"/>
                  </a:moveTo>
                  <a:cubicBezTo>
                    <a:pt x="f14" y="f12"/>
                    <a:pt x="f15" y="f16"/>
                    <a:pt x="f11" y="f16"/>
                  </a:cubicBezTo>
                  <a:cubicBezTo>
                    <a:pt x="f17" y="f16"/>
                    <a:pt x="f18" y="f12"/>
                    <a:pt x="f18" y="f8"/>
                  </a:cubicBezTo>
                  <a:cubicBezTo>
                    <a:pt x="f18" y="f19"/>
                    <a:pt x="f17" y="f11"/>
                    <a:pt x="f11" y="f11"/>
                  </a:cubicBezTo>
                  <a:cubicBezTo>
                    <a:pt x="f15" y="f11"/>
                    <a:pt x="f14" y="f19"/>
                    <a:pt x="f14" y="f8"/>
                  </a:cubicBezTo>
                  <a:close/>
                  <a:moveTo>
                    <a:pt x="f20" y="f8"/>
                  </a:moveTo>
                  <a:cubicBezTo>
                    <a:pt x="f20" y="f21"/>
                    <a:pt x="f22" y="f23"/>
                    <a:pt x="f11" y="f23"/>
                  </a:cubicBezTo>
                  <a:cubicBezTo>
                    <a:pt x="f24" y="f23"/>
                    <a:pt x="f23" y="f21"/>
                    <a:pt x="f23" y="f8"/>
                  </a:cubicBezTo>
                  <a:cubicBezTo>
                    <a:pt x="f23" y="f25"/>
                    <a:pt x="f24" y="f26"/>
                    <a:pt x="f11" y="f26"/>
                  </a:cubicBezTo>
                  <a:cubicBezTo>
                    <a:pt x="f27" y="f26"/>
                    <a:pt x="f28" y="f29"/>
                    <a:pt x="f11" y="f8"/>
                  </a:cubicBezTo>
                  <a:cubicBezTo>
                    <a:pt x="f30" y="f31"/>
                    <a:pt x="f20" y="f32"/>
                    <a:pt x="f20" y="f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3BC63A4E-D5D4-CB2C-0466-0F8293F91F7B}"/>
                </a:ext>
              </a:extLst>
            </p:cNvPr>
            <p:cNvSpPr/>
            <p:nvPr/>
          </p:nvSpPr>
          <p:spPr>
            <a:xfrm>
              <a:off x="8422803" y="8349980"/>
              <a:ext cx="428972" cy="49251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04"/>
                <a:gd name="f7" fmla="val 105"/>
                <a:gd name="f8" fmla="val 52"/>
                <a:gd name="f9" fmla="val 80"/>
                <a:gd name="f10" fmla="val 82"/>
                <a:gd name="f11" fmla="val 53"/>
                <a:gd name="f12" fmla="val 24"/>
                <a:gd name="f13" fmla="val 1"/>
                <a:gd name="f14" fmla="val 25"/>
                <a:gd name="f15" fmla="val 23"/>
                <a:gd name="f16" fmla="val 93"/>
                <a:gd name="f17" fmla="val 29"/>
                <a:gd name="f18" fmla="val 74"/>
                <a:gd name="f19" fmla="val 11"/>
                <a:gd name="f20" fmla="val 12"/>
                <a:gd name="f21" fmla="val 31"/>
                <a:gd name="f22" fmla="val 76"/>
                <a:gd name="f23" fmla="val 30"/>
                <a:gd name="f24" fmla="val 94"/>
                <a:gd name="f25" fmla="val 75"/>
                <a:gd name="f26" fmla="val 42"/>
                <a:gd name="f27" fmla="val 77"/>
                <a:gd name="f28" fmla="val 28"/>
                <a:gd name="f29" fmla="val 63"/>
                <a:gd name="f30" fmla="val 47"/>
                <a:gd name="f31" fmla="val 58"/>
                <a:gd name="f32" fmla="val 50"/>
                <a:gd name="f33" fmla="val 61"/>
                <a:gd name="f34" fmla="val 55"/>
                <a:gd name="f35" fmla="val 62"/>
                <a:gd name="f36" fmla="val 65"/>
                <a:gd name="f37" fmla="val 45"/>
                <a:gd name="f38" fmla="val 67"/>
                <a:gd name="f39" fmla="val 37"/>
                <a:gd name="f40" fmla="val 60"/>
                <a:gd name="f41" fmla="val 39"/>
                <a:gd name="f42" fmla="val 51"/>
                <a:gd name="f43" fmla="val 43"/>
                <a:gd name="f44" fmla="val 44"/>
                <a:gd name="f45" fmla="+- 0 0 -90"/>
                <a:gd name="f46" fmla="*/ f3 1 104"/>
                <a:gd name="f47" fmla="*/ f4 1 105"/>
                <a:gd name="f48" fmla="val f5"/>
                <a:gd name="f49" fmla="val f6"/>
                <a:gd name="f50" fmla="val f7"/>
                <a:gd name="f51" fmla="*/ f45 f0 1"/>
                <a:gd name="f52" fmla="+- f50 0 f48"/>
                <a:gd name="f53" fmla="+- f49 0 f48"/>
                <a:gd name="f54" fmla="*/ f51 1 f2"/>
                <a:gd name="f55" fmla="*/ f53 1 104"/>
                <a:gd name="f56" fmla="*/ f52 1 105"/>
                <a:gd name="f57" fmla="*/ 104 f53 1"/>
                <a:gd name="f58" fmla="*/ 52 f52 1"/>
                <a:gd name="f59" fmla="*/ 53 f53 1"/>
                <a:gd name="f60" fmla="*/ 104 f52 1"/>
                <a:gd name="f61" fmla="*/ 1 f53 1"/>
                <a:gd name="f62" fmla="*/ 53 f52 1"/>
                <a:gd name="f63" fmla="*/ 52 f53 1"/>
                <a:gd name="f64" fmla="*/ 1 f52 1"/>
                <a:gd name="f65" fmla="*/ 93 f53 1"/>
                <a:gd name="f66" fmla="*/ 12 f52 1"/>
                <a:gd name="f67" fmla="*/ 11 f53 1"/>
                <a:gd name="f68" fmla="*/ 94 f52 1"/>
                <a:gd name="f69" fmla="*/ 42 f53 1"/>
                <a:gd name="f70" fmla="*/ 42 f52 1"/>
                <a:gd name="f71" fmla="*/ 77 f53 1"/>
                <a:gd name="f72" fmla="*/ 28 f52 1"/>
                <a:gd name="f73" fmla="*/ 63 f53 1"/>
                <a:gd name="f74" fmla="*/ 63 f52 1"/>
                <a:gd name="f75" fmla="*/ 28 f53 1"/>
                <a:gd name="f76" fmla="*/ 77 f52 1"/>
                <a:gd name="f77" fmla="*/ 47 f53 1"/>
                <a:gd name="f78" fmla="*/ 58 f52 1"/>
                <a:gd name="f79" fmla="*/ 58 f53 1"/>
                <a:gd name="f80" fmla="*/ 67 f53 1"/>
                <a:gd name="f81" fmla="*/ 37 f52 1"/>
                <a:gd name="f82" fmla="*/ 47 f52 1"/>
                <a:gd name="f83" fmla="+- f54 0 f1"/>
                <a:gd name="f84" fmla="*/ f57 1 104"/>
                <a:gd name="f85" fmla="*/ f58 1 105"/>
                <a:gd name="f86" fmla="*/ f59 1 104"/>
                <a:gd name="f87" fmla="*/ f60 1 105"/>
                <a:gd name="f88" fmla="*/ f61 1 104"/>
                <a:gd name="f89" fmla="*/ f62 1 105"/>
                <a:gd name="f90" fmla="*/ f63 1 104"/>
                <a:gd name="f91" fmla="*/ f64 1 105"/>
                <a:gd name="f92" fmla="*/ f65 1 104"/>
                <a:gd name="f93" fmla="*/ f66 1 105"/>
                <a:gd name="f94" fmla="*/ f67 1 104"/>
                <a:gd name="f95" fmla="*/ f68 1 105"/>
                <a:gd name="f96" fmla="*/ f69 1 104"/>
                <a:gd name="f97" fmla="*/ f70 1 105"/>
                <a:gd name="f98" fmla="*/ f71 1 104"/>
                <a:gd name="f99" fmla="*/ f72 1 105"/>
                <a:gd name="f100" fmla="*/ f73 1 104"/>
                <a:gd name="f101" fmla="*/ f74 1 105"/>
                <a:gd name="f102" fmla="*/ f75 1 104"/>
                <a:gd name="f103" fmla="*/ f76 1 105"/>
                <a:gd name="f104" fmla="*/ f77 1 104"/>
                <a:gd name="f105" fmla="*/ f78 1 105"/>
                <a:gd name="f106" fmla="*/ f79 1 104"/>
                <a:gd name="f107" fmla="*/ f80 1 104"/>
                <a:gd name="f108" fmla="*/ f81 1 105"/>
                <a:gd name="f109" fmla="*/ f82 1 105"/>
                <a:gd name="f110" fmla="*/ 0 1 f55"/>
                <a:gd name="f111" fmla="*/ f49 1 f55"/>
                <a:gd name="f112" fmla="*/ 0 1 f56"/>
                <a:gd name="f113" fmla="*/ f50 1 f56"/>
                <a:gd name="f114" fmla="*/ f84 1 f55"/>
                <a:gd name="f115" fmla="*/ f85 1 f56"/>
                <a:gd name="f116" fmla="*/ f86 1 f55"/>
                <a:gd name="f117" fmla="*/ f87 1 f56"/>
                <a:gd name="f118" fmla="*/ f88 1 f55"/>
                <a:gd name="f119" fmla="*/ f89 1 f56"/>
                <a:gd name="f120" fmla="*/ f90 1 f55"/>
                <a:gd name="f121" fmla="*/ f91 1 f56"/>
                <a:gd name="f122" fmla="*/ f92 1 f55"/>
                <a:gd name="f123" fmla="*/ f93 1 f56"/>
                <a:gd name="f124" fmla="*/ f94 1 f55"/>
                <a:gd name="f125" fmla="*/ f95 1 f56"/>
                <a:gd name="f126" fmla="*/ f96 1 f55"/>
                <a:gd name="f127" fmla="*/ f97 1 f56"/>
                <a:gd name="f128" fmla="*/ f98 1 f55"/>
                <a:gd name="f129" fmla="*/ f99 1 f56"/>
                <a:gd name="f130" fmla="*/ f100 1 f55"/>
                <a:gd name="f131" fmla="*/ f101 1 f56"/>
                <a:gd name="f132" fmla="*/ f102 1 f55"/>
                <a:gd name="f133" fmla="*/ f103 1 f56"/>
                <a:gd name="f134" fmla="*/ f104 1 f55"/>
                <a:gd name="f135" fmla="*/ f105 1 f56"/>
                <a:gd name="f136" fmla="*/ f106 1 f55"/>
                <a:gd name="f137" fmla="*/ f107 1 f55"/>
                <a:gd name="f138" fmla="*/ f108 1 f56"/>
                <a:gd name="f139" fmla="*/ f109 1 f56"/>
                <a:gd name="f140" fmla="*/ f110 f46 1"/>
                <a:gd name="f141" fmla="*/ f111 f46 1"/>
                <a:gd name="f142" fmla="*/ f113 f47 1"/>
                <a:gd name="f143" fmla="*/ f112 f47 1"/>
                <a:gd name="f144" fmla="*/ f114 f46 1"/>
                <a:gd name="f145" fmla="*/ f115 f47 1"/>
                <a:gd name="f146" fmla="*/ f116 f46 1"/>
                <a:gd name="f147" fmla="*/ f117 f47 1"/>
                <a:gd name="f148" fmla="*/ f118 f46 1"/>
                <a:gd name="f149" fmla="*/ f119 f47 1"/>
                <a:gd name="f150" fmla="*/ f120 f46 1"/>
                <a:gd name="f151" fmla="*/ f121 f47 1"/>
                <a:gd name="f152" fmla="*/ f122 f46 1"/>
                <a:gd name="f153" fmla="*/ f123 f47 1"/>
                <a:gd name="f154" fmla="*/ f124 f46 1"/>
                <a:gd name="f155" fmla="*/ f125 f47 1"/>
                <a:gd name="f156" fmla="*/ f126 f46 1"/>
                <a:gd name="f157" fmla="*/ f127 f47 1"/>
                <a:gd name="f158" fmla="*/ f128 f46 1"/>
                <a:gd name="f159" fmla="*/ f129 f47 1"/>
                <a:gd name="f160" fmla="*/ f130 f46 1"/>
                <a:gd name="f161" fmla="*/ f131 f47 1"/>
                <a:gd name="f162" fmla="*/ f132 f46 1"/>
                <a:gd name="f163" fmla="*/ f133 f47 1"/>
                <a:gd name="f164" fmla="*/ f134 f46 1"/>
                <a:gd name="f165" fmla="*/ f135 f47 1"/>
                <a:gd name="f166" fmla="*/ f136 f46 1"/>
                <a:gd name="f167" fmla="*/ f137 f46 1"/>
                <a:gd name="f168" fmla="*/ f138 f47 1"/>
                <a:gd name="f169" fmla="*/ f139 f4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3">
                  <a:pos x="f144" y="f145"/>
                </a:cxn>
                <a:cxn ang="f83">
                  <a:pos x="f146" y="f147"/>
                </a:cxn>
                <a:cxn ang="f83">
                  <a:pos x="f148" y="f149"/>
                </a:cxn>
                <a:cxn ang="f83">
                  <a:pos x="f150" y="f151"/>
                </a:cxn>
                <a:cxn ang="f83">
                  <a:pos x="f144" y="f145"/>
                </a:cxn>
                <a:cxn ang="f83">
                  <a:pos x="f152" y="f145"/>
                </a:cxn>
                <a:cxn ang="f83">
                  <a:pos x="f150" y="f153"/>
                </a:cxn>
                <a:cxn ang="f83">
                  <a:pos x="f154" y="f149"/>
                </a:cxn>
                <a:cxn ang="f83">
                  <a:pos x="f146" y="f155"/>
                </a:cxn>
                <a:cxn ang="f83">
                  <a:pos x="f152" y="f145"/>
                </a:cxn>
                <a:cxn ang="f83">
                  <a:pos x="f156" y="f157"/>
                </a:cxn>
                <a:cxn ang="f83">
                  <a:pos x="f158" y="f159"/>
                </a:cxn>
                <a:cxn ang="f83">
                  <a:pos x="f160" y="f161"/>
                </a:cxn>
                <a:cxn ang="f83">
                  <a:pos x="f162" y="f163"/>
                </a:cxn>
                <a:cxn ang="f83">
                  <a:pos x="f156" y="f157"/>
                </a:cxn>
                <a:cxn ang="f83">
                  <a:pos x="f164" y="f165"/>
                </a:cxn>
                <a:cxn ang="f83">
                  <a:pos x="f166" y="f165"/>
                </a:cxn>
                <a:cxn ang="f83">
                  <a:pos x="f167" y="f168"/>
                </a:cxn>
                <a:cxn ang="f83">
                  <a:pos x="f164" y="f169"/>
                </a:cxn>
                <a:cxn ang="f83">
                  <a:pos x="f164" y="f165"/>
                </a:cxn>
              </a:cxnLst>
              <a:rect l="f140" t="f143" r="f141" b="f142"/>
              <a:pathLst>
                <a:path w="104" h="105">
                  <a:moveTo>
                    <a:pt x="f6" y="f8"/>
                  </a:moveTo>
                  <a:cubicBezTo>
                    <a:pt x="f6" y="f9"/>
                    <a:pt x="f10" y="f6"/>
                    <a:pt x="f11" y="f6"/>
                  </a:cubicBezTo>
                  <a:cubicBezTo>
                    <a:pt x="f12" y="f7"/>
                    <a:pt x="f13" y="f10"/>
                    <a:pt x="f13" y="f11"/>
                  </a:cubicBezTo>
                  <a:cubicBezTo>
                    <a:pt x="f5" y="f14"/>
                    <a:pt x="f15" y="f13"/>
                    <a:pt x="f8" y="f13"/>
                  </a:cubicBezTo>
                  <a:cubicBezTo>
                    <a:pt x="f9" y="f5"/>
                    <a:pt x="f6" y="f15"/>
                    <a:pt x="f6" y="f8"/>
                  </a:cubicBezTo>
                  <a:close/>
                  <a:moveTo>
                    <a:pt x="f16" y="f8"/>
                  </a:moveTo>
                  <a:cubicBezTo>
                    <a:pt x="f16" y="f17"/>
                    <a:pt x="f18" y="f19"/>
                    <a:pt x="f8" y="f20"/>
                  </a:cubicBezTo>
                  <a:cubicBezTo>
                    <a:pt x="f17" y="f20"/>
                    <a:pt x="f19" y="f21"/>
                    <a:pt x="f19" y="f11"/>
                  </a:cubicBezTo>
                  <a:cubicBezTo>
                    <a:pt x="f20" y="f22"/>
                    <a:pt x="f23" y="f24"/>
                    <a:pt x="f11" y="f24"/>
                  </a:cubicBezTo>
                  <a:cubicBezTo>
                    <a:pt x="f22" y="f16"/>
                    <a:pt x="f16" y="f25"/>
                    <a:pt x="f16" y="f8"/>
                  </a:cubicBezTo>
                  <a:close/>
                  <a:moveTo>
                    <a:pt x="f26" y="f26"/>
                  </a:moveTo>
                  <a:cubicBezTo>
                    <a:pt x="f8" y="f21"/>
                    <a:pt x="f27" y="f28"/>
                    <a:pt x="f27" y="f28"/>
                  </a:cubicBezTo>
                  <a:cubicBezTo>
                    <a:pt x="f27" y="f28"/>
                    <a:pt x="f18" y="f11"/>
                    <a:pt x="f29" y="f29"/>
                  </a:cubicBezTo>
                  <a:cubicBezTo>
                    <a:pt x="f8" y="f18"/>
                    <a:pt x="f28" y="f27"/>
                    <a:pt x="f28" y="f27"/>
                  </a:cubicBezTo>
                  <a:cubicBezTo>
                    <a:pt x="f28" y="f27"/>
                    <a:pt x="f21" y="f8"/>
                    <a:pt x="f26" y="f26"/>
                  </a:cubicBezTo>
                  <a:close/>
                  <a:moveTo>
                    <a:pt x="f30" y="f31"/>
                  </a:moveTo>
                  <a:cubicBezTo>
                    <a:pt x="f32" y="f33"/>
                    <a:pt x="f34" y="f33"/>
                    <a:pt x="f31" y="f31"/>
                  </a:cubicBezTo>
                  <a:cubicBezTo>
                    <a:pt x="f35" y="f11"/>
                    <a:pt x="f36" y="f37"/>
                    <a:pt x="f38" y="f39"/>
                  </a:cubicBezTo>
                  <a:cubicBezTo>
                    <a:pt x="f40" y="f41"/>
                    <a:pt x="f42" y="f43"/>
                    <a:pt x="f30" y="f30"/>
                  </a:cubicBezTo>
                  <a:cubicBezTo>
                    <a:pt x="f44" y="f32"/>
                    <a:pt x="f44" y="f34"/>
                    <a:pt x="f30" y="f3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9" name="ZoneTexte 43">
            <a:extLst>
              <a:ext uri="{FF2B5EF4-FFF2-40B4-BE49-F238E27FC236}">
                <a16:creationId xmlns:a16="http://schemas.microsoft.com/office/drawing/2014/main" id="{85E222AA-959A-9CB3-4BFE-D80A9985AD6A}"/>
              </a:ext>
            </a:extLst>
          </p:cNvPr>
          <p:cNvSpPr txBox="1"/>
          <p:nvPr/>
        </p:nvSpPr>
        <p:spPr>
          <a:xfrm>
            <a:off x="1522280" y="1001797"/>
            <a:ext cx="1365400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60960" tIns="30480" rIns="60960" bIns="30480" anchor="t" anchorCtr="0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QUI?</a:t>
            </a:r>
          </a:p>
        </p:txBody>
      </p:sp>
      <p:pic>
        <p:nvPicPr>
          <p:cNvPr id="61" name="Graphic 147">
            <a:extLst>
              <a:ext uri="{FF2B5EF4-FFF2-40B4-BE49-F238E27FC236}">
                <a16:creationId xmlns:a16="http://schemas.microsoft.com/office/drawing/2014/main" id="{B1C784A9-0FB4-FB94-112E-237C87FCEE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1540000">
            <a:off x="1413267" y="1363838"/>
            <a:ext cx="1568371" cy="56491"/>
          </a:xfrm>
          <a:prstGeom prst="rect">
            <a:avLst/>
          </a:prstGeom>
        </p:spPr>
      </p:pic>
      <p:sp>
        <p:nvSpPr>
          <p:cNvPr id="66" name="ZoneTexte 43">
            <a:extLst>
              <a:ext uri="{FF2B5EF4-FFF2-40B4-BE49-F238E27FC236}">
                <a16:creationId xmlns:a16="http://schemas.microsoft.com/office/drawing/2014/main" id="{B277EC29-075A-6BF4-AFFE-7538F480A712}"/>
              </a:ext>
            </a:extLst>
          </p:cNvPr>
          <p:cNvSpPr txBox="1"/>
          <p:nvPr/>
        </p:nvSpPr>
        <p:spPr>
          <a:xfrm>
            <a:off x="5074548" y="1001797"/>
            <a:ext cx="1365400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60960" tIns="30480" rIns="60960" bIns="30480" anchor="t" anchorCtr="0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Ou?</a:t>
            </a:r>
          </a:p>
        </p:txBody>
      </p:sp>
      <p:pic>
        <p:nvPicPr>
          <p:cNvPr id="67" name="Graphic 147">
            <a:extLst>
              <a:ext uri="{FF2B5EF4-FFF2-40B4-BE49-F238E27FC236}">
                <a16:creationId xmlns:a16="http://schemas.microsoft.com/office/drawing/2014/main" id="{CAF8AF99-958C-7802-453D-7FD6934F3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1540000">
            <a:off x="4965535" y="1363838"/>
            <a:ext cx="1568371" cy="56491"/>
          </a:xfrm>
          <a:prstGeom prst="rect">
            <a:avLst/>
          </a:prstGeom>
        </p:spPr>
      </p:pic>
      <p:sp>
        <p:nvSpPr>
          <p:cNvPr id="68" name="ZoneTexte 43">
            <a:extLst>
              <a:ext uri="{FF2B5EF4-FFF2-40B4-BE49-F238E27FC236}">
                <a16:creationId xmlns:a16="http://schemas.microsoft.com/office/drawing/2014/main" id="{B663B5F5-4DCA-2192-6BB3-76C0235761B7}"/>
              </a:ext>
            </a:extLst>
          </p:cNvPr>
          <p:cNvSpPr txBox="1"/>
          <p:nvPr/>
        </p:nvSpPr>
        <p:spPr>
          <a:xfrm>
            <a:off x="6867334" y="1001797"/>
            <a:ext cx="1365400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60960" tIns="30480" rIns="60960" bIns="30480" anchor="t" anchorCtr="0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Quand?</a:t>
            </a:r>
          </a:p>
        </p:txBody>
      </p:sp>
      <p:pic>
        <p:nvPicPr>
          <p:cNvPr id="69" name="Graphic 147">
            <a:extLst>
              <a:ext uri="{FF2B5EF4-FFF2-40B4-BE49-F238E27FC236}">
                <a16:creationId xmlns:a16="http://schemas.microsoft.com/office/drawing/2014/main" id="{695BBD6B-AC43-756F-7001-C833F9841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540000">
            <a:off x="6758321" y="1363838"/>
            <a:ext cx="1568371" cy="56491"/>
          </a:xfrm>
          <a:prstGeom prst="rect">
            <a:avLst/>
          </a:prstGeom>
        </p:spPr>
      </p:pic>
      <p:sp>
        <p:nvSpPr>
          <p:cNvPr id="70" name="ZoneTexte 43">
            <a:extLst>
              <a:ext uri="{FF2B5EF4-FFF2-40B4-BE49-F238E27FC236}">
                <a16:creationId xmlns:a16="http://schemas.microsoft.com/office/drawing/2014/main" id="{DC6BC996-2D0D-8BEA-C80F-9BCF24353C66}"/>
              </a:ext>
            </a:extLst>
          </p:cNvPr>
          <p:cNvSpPr txBox="1"/>
          <p:nvPr/>
        </p:nvSpPr>
        <p:spPr>
          <a:xfrm>
            <a:off x="8643006" y="1012691"/>
            <a:ext cx="1365400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60960" tIns="30480" rIns="60960" bIns="30480" anchor="t" anchorCtr="0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Comment?</a:t>
            </a:r>
          </a:p>
        </p:txBody>
      </p:sp>
      <p:pic>
        <p:nvPicPr>
          <p:cNvPr id="71" name="Graphic 147">
            <a:extLst>
              <a:ext uri="{FF2B5EF4-FFF2-40B4-BE49-F238E27FC236}">
                <a16:creationId xmlns:a16="http://schemas.microsoft.com/office/drawing/2014/main" id="{F4A85DBF-5005-8F65-C818-F54A8199F1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1540000">
            <a:off x="8533993" y="1374732"/>
            <a:ext cx="1568371" cy="56491"/>
          </a:xfrm>
          <a:prstGeom prst="rect">
            <a:avLst/>
          </a:prstGeom>
        </p:spPr>
      </p:pic>
      <p:sp>
        <p:nvSpPr>
          <p:cNvPr id="72" name="ZoneTexte 43">
            <a:extLst>
              <a:ext uri="{FF2B5EF4-FFF2-40B4-BE49-F238E27FC236}">
                <a16:creationId xmlns:a16="http://schemas.microsoft.com/office/drawing/2014/main" id="{52475DDC-17C6-3786-3DCC-F1AA6FAFC2A1}"/>
              </a:ext>
            </a:extLst>
          </p:cNvPr>
          <p:cNvSpPr txBox="1"/>
          <p:nvPr/>
        </p:nvSpPr>
        <p:spPr>
          <a:xfrm>
            <a:off x="10354682" y="982629"/>
            <a:ext cx="1365400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60960" tIns="30480" rIns="60960" bIns="30480" anchor="t" anchorCtr="0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Pourquoi?</a:t>
            </a:r>
          </a:p>
        </p:txBody>
      </p:sp>
      <p:pic>
        <p:nvPicPr>
          <p:cNvPr id="73" name="Graphic 147">
            <a:extLst>
              <a:ext uri="{FF2B5EF4-FFF2-40B4-BE49-F238E27FC236}">
                <a16:creationId xmlns:a16="http://schemas.microsoft.com/office/drawing/2014/main" id="{17DFD5F8-AF6D-C9FB-196E-6CC6E32E0C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1540000">
            <a:off x="10245669" y="1344670"/>
            <a:ext cx="1568371" cy="56491"/>
          </a:xfrm>
          <a:prstGeom prst="rect">
            <a:avLst/>
          </a:prstGeom>
        </p:spPr>
      </p:pic>
      <p:grpSp>
        <p:nvGrpSpPr>
          <p:cNvPr id="6" name="Group 9">
            <a:extLst>
              <a:ext uri="{FF2B5EF4-FFF2-40B4-BE49-F238E27FC236}">
                <a16:creationId xmlns:a16="http://schemas.microsoft.com/office/drawing/2014/main" id="{1C489384-C94A-FB1B-C206-8E859C0415C3}"/>
              </a:ext>
            </a:extLst>
          </p:cNvPr>
          <p:cNvGrpSpPr/>
          <p:nvPr/>
        </p:nvGrpSpPr>
        <p:grpSpPr>
          <a:xfrm>
            <a:off x="2612141" y="2425436"/>
            <a:ext cx="6002488" cy="1071981"/>
            <a:chOff x="1400899" y="3536350"/>
            <a:chExt cx="5334689" cy="1320443"/>
          </a:xfrm>
        </p:grpSpPr>
        <p:sp>
          <p:nvSpPr>
            <p:cNvPr id="31" name="Oval 82">
              <a:extLst>
                <a:ext uri="{FF2B5EF4-FFF2-40B4-BE49-F238E27FC236}">
                  <a16:creationId xmlns:a16="http://schemas.microsoft.com/office/drawing/2014/main" id="{E99DAFA5-11FE-A72A-4B9F-D63E8DE3291A}"/>
                </a:ext>
              </a:extLst>
            </p:cNvPr>
            <p:cNvSpPr/>
            <p:nvPr/>
          </p:nvSpPr>
          <p:spPr>
            <a:xfrm>
              <a:off x="1400899" y="3793941"/>
              <a:ext cx="115373" cy="19144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chemeClr val="accent2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id-ID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TextBox 85">
              <a:extLst>
                <a:ext uri="{FF2B5EF4-FFF2-40B4-BE49-F238E27FC236}">
                  <a16:creationId xmlns:a16="http://schemas.microsoft.com/office/drawing/2014/main" id="{5EE523B5-CA82-3658-7EEF-5AA2CF8086AE}"/>
                </a:ext>
              </a:extLst>
            </p:cNvPr>
            <p:cNvSpPr txBox="1"/>
            <p:nvPr/>
          </p:nvSpPr>
          <p:spPr>
            <a:xfrm>
              <a:off x="1605530" y="3536350"/>
              <a:ext cx="897253" cy="55192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60960" tIns="30480" rIns="60960" bIns="30480" anchor="t" anchorCtr="0" compatLnSpc="1">
              <a:sp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fr-FR" sz="1867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Quand ? </a:t>
              </a:r>
              <a:endParaRPr kumimoji="0" lang="id-ID" sz="1867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TextBox 2">
              <a:extLst>
                <a:ext uri="{FF2B5EF4-FFF2-40B4-BE49-F238E27FC236}">
                  <a16:creationId xmlns:a16="http://schemas.microsoft.com/office/drawing/2014/main" id="{F0A2CB1C-A775-CFFD-7E4A-0DE8FE08CF91}"/>
                </a:ext>
              </a:extLst>
            </p:cNvPr>
            <p:cNvSpPr txBox="1"/>
            <p:nvPr/>
          </p:nvSpPr>
          <p:spPr>
            <a:xfrm>
              <a:off x="1729620" y="4373108"/>
              <a:ext cx="5005968" cy="48368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60960" tIns="30480" rIns="60960" bIns="30480" anchor="t" anchorCtr="1" compatLnSpc="1">
              <a:spAutoFit/>
            </a:bodyPr>
            <a:lstStyle/>
            <a:p>
              <a:pPr marL="285750" marR="0" lvl="0" indent="-285750" defTabSz="60963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fr-F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Times New Roman" pitchFamily="18"/>
                </a:rPr>
                <a:t>Utilisable à tout moment, 24h/24 – 7j/7</a:t>
              </a:r>
            </a:p>
          </p:txBody>
        </p:sp>
      </p:grpSp>
      <p:sp>
        <p:nvSpPr>
          <p:cNvPr id="2" name="ZoneTexte 43">
            <a:extLst>
              <a:ext uri="{FF2B5EF4-FFF2-40B4-BE49-F238E27FC236}">
                <a16:creationId xmlns:a16="http://schemas.microsoft.com/office/drawing/2014/main" id="{9DE8C5CA-E3AC-2570-FFBF-01AAD7880DA0}"/>
              </a:ext>
            </a:extLst>
          </p:cNvPr>
          <p:cNvSpPr txBox="1"/>
          <p:nvPr/>
        </p:nvSpPr>
        <p:spPr>
          <a:xfrm>
            <a:off x="3298414" y="1001797"/>
            <a:ext cx="1365400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60960" tIns="30480" rIns="60960" bIns="30480" anchor="t" anchorCtr="0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Quoi?</a:t>
            </a:r>
          </a:p>
        </p:txBody>
      </p:sp>
      <p:pic>
        <p:nvPicPr>
          <p:cNvPr id="26" name="Graphic 147">
            <a:extLst>
              <a:ext uri="{FF2B5EF4-FFF2-40B4-BE49-F238E27FC236}">
                <a16:creationId xmlns:a16="http://schemas.microsoft.com/office/drawing/2014/main" id="{3C8B3741-56A3-E3AA-EE66-879C82367D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1540000">
            <a:off x="3189401" y="1363838"/>
            <a:ext cx="1568371" cy="5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19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8DDE7-8478-32C7-C98D-898DEC68E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ZoneTexte 92">
            <a:extLst>
              <a:ext uri="{FF2B5EF4-FFF2-40B4-BE49-F238E27FC236}">
                <a16:creationId xmlns:a16="http://schemas.microsoft.com/office/drawing/2014/main" id="{1818F030-5B74-584C-5C8A-B20D6B5C13BC}"/>
              </a:ext>
            </a:extLst>
          </p:cNvPr>
          <p:cNvSpPr txBox="1"/>
          <p:nvPr/>
        </p:nvSpPr>
        <p:spPr>
          <a:xfrm>
            <a:off x="1195335" y="119265"/>
            <a:ext cx="1084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QQOQCP</a:t>
            </a:r>
          </a:p>
        </p:txBody>
      </p:sp>
      <p:pic>
        <p:nvPicPr>
          <p:cNvPr id="20" name="Graphic 147">
            <a:extLst>
              <a:ext uri="{FF2B5EF4-FFF2-40B4-BE49-F238E27FC236}">
                <a16:creationId xmlns:a16="http://schemas.microsoft.com/office/drawing/2014/main" id="{9478C81F-7286-6BB1-091C-83A07219F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540000">
            <a:off x="3732557" y="668261"/>
            <a:ext cx="5770055" cy="207833"/>
          </a:xfrm>
          <a:prstGeom prst="rect">
            <a:avLst/>
          </a:prstGeom>
        </p:spPr>
      </p:pic>
      <p:sp>
        <p:nvSpPr>
          <p:cNvPr id="21" name="Freeform 46">
            <a:extLst>
              <a:ext uri="{FF2B5EF4-FFF2-40B4-BE49-F238E27FC236}">
                <a16:creationId xmlns:a16="http://schemas.microsoft.com/office/drawing/2014/main" id="{7BD43ED2-7B1F-E80F-279F-2C7F979237D6}"/>
              </a:ext>
            </a:extLst>
          </p:cNvPr>
          <p:cNvSpPr/>
          <p:nvPr/>
        </p:nvSpPr>
        <p:spPr>
          <a:xfrm rot="10800000">
            <a:off x="-420261" y="-9318194"/>
            <a:ext cx="1359604" cy="20627788"/>
          </a:xfrm>
          <a:custGeom>
            <a:avLst/>
            <a:gdLst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7" fmla="*/ 0 w 1359568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9604" h="20627788">
                <a:moveTo>
                  <a:pt x="36" y="20627788"/>
                </a:moveTo>
                <a:lnTo>
                  <a:pt x="36" y="11151257"/>
                </a:lnTo>
                <a:cubicBezTo>
                  <a:pt x="-1812" y="10732246"/>
                  <a:pt x="562432" y="10818204"/>
                  <a:pt x="567694" y="10313894"/>
                </a:cubicBezTo>
                <a:cubicBezTo>
                  <a:pt x="572956" y="9809584"/>
                  <a:pt x="-5226" y="9888718"/>
                  <a:pt x="36" y="9476531"/>
                </a:cubicBezTo>
                <a:lnTo>
                  <a:pt x="36" y="0"/>
                </a:lnTo>
                <a:lnTo>
                  <a:pt x="1359604" y="0"/>
                </a:lnTo>
                <a:lnTo>
                  <a:pt x="1359604" y="20627788"/>
                </a:lnTo>
                <a:lnTo>
                  <a:pt x="36" y="206277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Graphic 33" descr="Lightbulb">
            <a:extLst>
              <a:ext uri="{FF2B5EF4-FFF2-40B4-BE49-F238E27FC236}">
                <a16:creationId xmlns:a16="http://schemas.microsoft.com/office/drawing/2014/main" id="{B37758DD-EF86-313C-1025-50AA057321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606" y="5517569"/>
            <a:ext cx="618834" cy="618834"/>
          </a:xfrm>
          <a:prstGeom prst="rect">
            <a:avLst/>
          </a:prstGeom>
        </p:spPr>
      </p:pic>
      <p:pic>
        <p:nvPicPr>
          <p:cNvPr id="25" name="Graphique 24" descr="Enseignant avec un remplissage uni">
            <a:extLst>
              <a:ext uri="{FF2B5EF4-FFF2-40B4-BE49-F238E27FC236}">
                <a16:creationId xmlns:a16="http://schemas.microsoft.com/office/drawing/2014/main" id="{A0F41ACB-6333-6068-655C-4EFD0886C63B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3212" y="2281744"/>
            <a:ext cx="618836" cy="618836"/>
          </a:xfrm>
          <a:prstGeom prst="rect">
            <a:avLst/>
          </a:prstGeom>
        </p:spPr>
      </p:pic>
      <p:sp>
        <p:nvSpPr>
          <p:cNvPr id="27" name="Oval 32">
            <a:extLst>
              <a:ext uri="{FF2B5EF4-FFF2-40B4-BE49-F238E27FC236}">
                <a16:creationId xmlns:a16="http://schemas.microsoft.com/office/drawing/2014/main" id="{E8AB88F6-A689-1A4F-F528-0EA802D72931}"/>
              </a:ext>
            </a:extLst>
          </p:cNvPr>
          <p:cNvSpPr>
            <a:spLocks noChangeAspect="1"/>
          </p:cNvSpPr>
          <p:nvPr/>
        </p:nvSpPr>
        <p:spPr>
          <a:xfrm>
            <a:off x="471918" y="567765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579305D4-9EEF-BEB0-23D9-972E84FB33BC}"/>
              </a:ext>
            </a:extLst>
          </p:cNvPr>
          <p:cNvGrpSpPr/>
          <p:nvPr/>
        </p:nvGrpSpPr>
        <p:grpSpPr>
          <a:xfrm>
            <a:off x="-1826440" y="2177162"/>
            <a:ext cx="828000" cy="828000"/>
            <a:chOff x="-1826440" y="2177162"/>
            <a:chExt cx="828000" cy="82800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376D9C6-011D-3F73-5788-A1167E5231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826440" y="2177162"/>
              <a:ext cx="828000" cy="82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4" name="Graphique 33" descr="Enseignant avec un remplissage uni">
              <a:extLst>
                <a:ext uri="{FF2B5EF4-FFF2-40B4-BE49-F238E27FC236}">
                  <a16:creationId xmlns:a16="http://schemas.microsoft.com/office/drawing/2014/main" id="{D9C17F0A-7B6C-DBD4-19FD-F09E084C3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721858" y="2281744"/>
              <a:ext cx="618836" cy="618836"/>
            </a:xfrm>
            <a:prstGeom prst="rect">
              <a:avLst/>
            </a:prstGeom>
          </p:spPr>
        </p:pic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577D3FBE-2BFF-DE70-9934-8CD9C8DADC15}"/>
              </a:ext>
            </a:extLst>
          </p:cNvPr>
          <p:cNvGrpSpPr/>
          <p:nvPr/>
        </p:nvGrpSpPr>
        <p:grpSpPr>
          <a:xfrm>
            <a:off x="-1826440" y="5395957"/>
            <a:ext cx="828000" cy="828000"/>
            <a:chOff x="-1826440" y="5395957"/>
            <a:chExt cx="828000" cy="828000"/>
          </a:xfrm>
        </p:grpSpPr>
        <p:sp>
          <p:nvSpPr>
            <p:cNvPr id="36" name="Oval 38">
              <a:extLst>
                <a:ext uri="{FF2B5EF4-FFF2-40B4-BE49-F238E27FC236}">
                  <a16:creationId xmlns:a16="http://schemas.microsoft.com/office/drawing/2014/main" id="{FC5C11AC-02FF-21AD-E92B-44BC3DBABC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826440" y="5395957"/>
              <a:ext cx="828000" cy="82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7" name="Graphic 33" descr="Lightbulb">
              <a:extLst>
                <a:ext uri="{FF2B5EF4-FFF2-40B4-BE49-F238E27FC236}">
                  <a16:creationId xmlns:a16="http://schemas.microsoft.com/office/drawing/2014/main" id="{04E74DB5-A650-D4D3-04D1-EF4EB2DC2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721857" y="5500540"/>
              <a:ext cx="618834" cy="618834"/>
            </a:xfrm>
            <a:prstGeom prst="rect">
              <a:avLst/>
            </a:prstGeom>
          </p:spPr>
        </p:pic>
      </p:grpSp>
      <p:pic>
        <p:nvPicPr>
          <p:cNvPr id="23" name="Graphique 22" descr="Porte-bloc avec un remplissage uni">
            <a:extLst>
              <a:ext uri="{FF2B5EF4-FFF2-40B4-BE49-F238E27FC236}">
                <a16:creationId xmlns:a16="http://schemas.microsoft.com/office/drawing/2014/main" id="{8137FC68-C167-C832-D9D7-8DD7E5E8B90C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6500" y="672348"/>
            <a:ext cx="618835" cy="618835"/>
          </a:xfrm>
          <a:prstGeom prst="rect">
            <a:avLst/>
          </a:prstGeom>
        </p:spPr>
      </p:pic>
      <p:sp>
        <p:nvSpPr>
          <p:cNvPr id="10" name="Oval 44">
            <a:extLst>
              <a:ext uri="{FF2B5EF4-FFF2-40B4-BE49-F238E27FC236}">
                <a16:creationId xmlns:a16="http://schemas.microsoft.com/office/drawing/2014/main" id="{DB1E20AA-C0E2-1BA4-892D-AA32791478D6}"/>
              </a:ext>
            </a:extLst>
          </p:cNvPr>
          <p:cNvSpPr>
            <a:spLocks noChangeAspect="1"/>
          </p:cNvSpPr>
          <p:nvPr/>
        </p:nvSpPr>
        <p:spPr>
          <a:xfrm>
            <a:off x="233294" y="3908172"/>
            <a:ext cx="498672" cy="505219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TextBox 39">
            <a:extLst>
              <a:ext uri="{FF2B5EF4-FFF2-40B4-BE49-F238E27FC236}">
                <a16:creationId xmlns:a16="http://schemas.microsoft.com/office/drawing/2014/main" id="{7288E28C-C8D6-8145-B13C-23AE6B4B487C}"/>
              </a:ext>
            </a:extLst>
          </p:cNvPr>
          <p:cNvSpPr txBox="1"/>
          <p:nvPr/>
        </p:nvSpPr>
        <p:spPr>
          <a:xfrm>
            <a:off x="4557286" y="4478345"/>
            <a:ext cx="4519275" cy="123110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Providing  insights and recommendations based on LCA and Eco-design results to guide material selection for car hoods, aiming to reduce emissions, and support the transition towards a net-zero emissions automotive sector. </a:t>
            </a:r>
            <a:endParaRPr kumimoji="0" lang="en-US" sz="1333" b="0" i="0" u="none" strike="noStrike" kern="0" cap="none" spc="9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1">
            <a:extLst>
              <a:ext uri="{FF2B5EF4-FFF2-40B4-BE49-F238E27FC236}">
                <a16:creationId xmlns:a16="http://schemas.microsoft.com/office/drawing/2014/main" id="{89B4BFF2-6A22-7A9B-75FD-6989F23E43D6}"/>
              </a:ext>
            </a:extLst>
          </p:cNvPr>
          <p:cNvGrpSpPr/>
          <p:nvPr/>
        </p:nvGrpSpPr>
        <p:grpSpPr>
          <a:xfrm>
            <a:off x="8695608" y="1827779"/>
            <a:ext cx="2491667" cy="3902232"/>
            <a:chOff x="6779983" y="3252548"/>
            <a:chExt cx="3737500" cy="5853348"/>
          </a:xfrm>
        </p:grpSpPr>
        <p:sp>
          <p:nvSpPr>
            <p:cNvPr id="8" name="Freeform 76">
              <a:extLst>
                <a:ext uri="{FF2B5EF4-FFF2-40B4-BE49-F238E27FC236}">
                  <a16:creationId xmlns:a16="http://schemas.microsoft.com/office/drawing/2014/main" id="{05933230-91F2-A789-3E83-573EB14A7E90}"/>
                </a:ext>
              </a:extLst>
            </p:cNvPr>
            <p:cNvSpPr/>
            <p:nvPr/>
          </p:nvSpPr>
          <p:spPr>
            <a:xfrm>
              <a:off x="6779983" y="3361306"/>
              <a:ext cx="1451381" cy="174436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0"/>
                <a:gd name="f7" fmla="val 159"/>
                <a:gd name="f8" fmla="val 134"/>
                <a:gd name="f9" fmla="val 55"/>
                <a:gd name="f10" fmla="val 136"/>
                <a:gd name="f11" fmla="val 145"/>
                <a:gd name="f12" fmla="val 52"/>
                <a:gd name="f13" fmla="val 43"/>
                <a:gd name="f14" fmla="val 147"/>
                <a:gd name="f15" fmla="val 34"/>
                <a:gd name="f16" fmla="val 25"/>
                <a:gd name="f17" fmla="val 20"/>
                <a:gd name="f18" fmla="val 127"/>
                <a:gd name="f19" fmla="val 23"/>
                <a:gd name="f20" fmla="val 125"/>
                <a:gd name="f21" fmla="val 124"/>
                <a:gd name="f22" fmla="val 21"/>
                <a:gd name="f23" fmla="val 118"/>
                <a:gd name="f24" fmla="val 95"/>
                <a:gd name="f25" fmla="val 8"/>
                <a:gd name="f26" fmla="val 74"/>
                <a:gd name="f27" fmla="val 56"/>
                <a:gd name="f28" fmla="val 36"/>
                <a:gd name="f29" fmla="val 66"/>
                <a:gd name="f30" fmla="val 2"/>
                <a:gd name="f31" fmla="val 103"/>
                <a:gd name="f32" fmla="val 101"/>
                <a:gd name="f33" fmla="val 128"/>
                <a:gd name="f34" fmla="val 113"/>
                <a:gd name="f35" fmla="val 106"/>
                <a:gd name="f36" fmla="val 131"/>
                <a:gd name="f37" fmla="val 91"/>
                <a:gd name="f38" fmla="val 88"/>
                <a:gd name="f39" fmla="val 138"/>
                <a:gd name="f40" fmla="val 85"/>
                <a:gd name="f41" fmla="val 142"/>
                <a:gd name="f42" fmla="val 83"/>
                <a:gd name="f43" fmla="+- 0 0 -90"/>
                <a:gd name="f44" fmla="*/ f3 1 150"/>
                <a:gd name="f45" fmla="*/ f4 1 159"/>
                <a:gd name="f46" fmla="val f5"/>
                <a:gd name="f47" fmla="val f6"/>
                <a:gd name="f48" fmla="val f7"/>
                <a:gd name="f49" fmla="*/ f43 f0 1"/>
                <a:gd name="f50" fmla="+- f48 0 f46"/>
                <a:gd name="f51" fmla="+- f47 0 f46"/>
                <a:gd name="f52" fmla="*/ f49 1 f2"/>
                <a:gd name="f53" fmla="*/ f51 1 150"/>
                <a:gd name="f54" fmla="*/ f50 1 159"/>
                <a:gd name="f55" fmla="*/ 134 f51 1"/>
                <a:gd name="f56" fmla="*/ 55 f50 1"/>
                <a:gd name="f57" fmla="*/ 136 f51 1"/>
                <a:gd name="f58" fmla="*/ 147 f51 1"/>
                <a:gd name="f59" fmla="*/ 34 f50 1"/>
                <a:gd name="f60" fmla="*/ 127 f51 1"/>
                <a:gd name="f61" fmla="*/ 23 f50 1"/>
                <a:gd name="f62" fmla="*/ 125 f51 1"/>
                <a:gd name="f63" fmla="*/ 124 f51 1"/>
                <a:gd name="f64" fmla="*/ 21 f50 1"/>
                <a:gd name="f65" fmla="*/ 118 f51 1"/>
                <a:gd name="f66" fmla="*/ 0 f50 1"/>
                <a:gd name="f67" fmla="*/ 56 f51 1"/>
                <a:gd name="f68" fmla="*/ 36 f50 1"/>
                <a:gd name="f69" fmla="*/ 0 f51 1"/>
                <a:gd name="f70" fmla="*/ 147 f50 1"/>
                <a:gd name="f71" fmla="*/ 95 f51 1"/>
                <a:gd name="f72" fmla="*/ 159 f50 1"/>
                <a:gd name="f73" fmla="*/ 131 f51 1"/>
                <a:gd name="f74" fmla="*/ 91 f50 1"/>
                <a:gd name="f75" fmla="*/ 142 f51 1"/>
                <a:gd name="f76" fmla="*/ 83 f50 1"/>
                <a:gd name="f77" fmla="+- f52 0 f1"/>
                <a:gd name="f78" fmla="*/ f55 1 150"/>
                <a:gd name="f79" fmla="*/ f56 1 159"/>
                <a:gd name="f80" fmla="*/ f57 1 150"/>
                <a:gd name="f81" fmla="*/ f58 1 150"/>
                <a:gd name="f82" fmla="*/ f59 1 159"/>
                <a:gd name="f83" fmla="*/ f60 1 150"/>
                <a:gd name="f84" fmla="*/ f61 1 159"/>
                <a:gd name="f85" fmla="*/ f62 1 150"/>
                <a:gd name="f86" fmla="*/ f63 1 150"/>
                <a:gd name="f87" fmla="*/ f64 1 159"/>
                <a:gd name="f88" fmla="*/ f65 1 150"/>
                <a:gd name="f89" fmla="*/ f66 1 159"/>
                <a:gd name="f90" fmla="*/ f67 1 150"/>
                <a:gd name="f91" fmla="*/ f68 1 159"/>
                <a:gd name="f92" fmla="*/ f69 1 150"/>
                <a:gd name="f93" fmla="*/ f70 1 159"/>
                <a:gd name="f94" fmla="*/ f71 1 150"/>
                <a:gd name="f95" fmla="*/ f72 1 159"/>
                <a:gd name="f96" fmla="*/ f73 1 150"/>
                <a:gd name="f97" fmla="*/ f74 1 159"/>
                <a:gd name="f98" fmla="*/ f75 1 150"/>
                <a:gd name="f99" fmla="*/ f76 1 159"/>
                <a:gd name="f100" fmla="*/ 0 1 f53"/>
                <a:gd name="f101" fmla="*/ f47 1 f53"/>
                <a:gd name="f102" fmla="*/ 0 1 f54"/>
                <a:gd name="f103" fmla="*/ f48 1 f54"/>
                <a:gd name="f104" fmla="*/ f78 1 f53"/>
                <a:gd name="f105" fmla="*/ f79 1 f54"/>
                <a:gd name="f106" fmla="*/ f80 1 f53"/>
                <a:gd name="f107" fmla="*/ f81 1 f53"/>
                <a:gd name="f108" fmla="*/ f82 1 f54"/>
                <a:gd name="f109" fmla="*/ f83 1 f53"/>
                <a:gd name="f110" fmla="*/ f84 1 f54"/>
                <a:gd name="f111" fmla="*/ f85 1 f53"/>
                <a:gd name="f112" fmla="*/ f86 1 f53"/>
                <a:gd name="f113" fmla="*/ f87 1 f54"/>
                <a:gd name="f114" fmla="*/ f88 1 f53"/>
                <a:gd name="f115" fmla="*/ f89 1 f54"/>
                <a:gd name="f116" fmla="*/ f90 1 f53"/>
                <a:gd name="f117" fmla="*/ f91 1 f54"/>
                <a:gd name="f118" fmla="*/ f92 1 f53"/>
                <a:gd name="f119" fmla="*/ f93 1 f54"/>
                <a:gd name="f120" fmla="*/ f94 1 f53"/>
                <a:gd name="f121" fmla="*/ f95 1 f54"/>
                <a:gd name="f122" fmla="*/ f96 1 f53"/>
                <a:gd name="f123" fmla="*/ f97 1 f54"/>
                <a:gd name="f124" fmla="*/ f98 1 f53"/>
                <a:gd name="f125" fmla="*/ f99 1 f54"/>
                <a:gd name="f126" fmla="*/ f100 f44 1"/>
                <a:gd name="f127" fmla="*/ f101 f44 1"/>
                <a:gd name="f128" fmla="*/ f103 f45 1"/>
                <a:gd name="f129" fmla="*/ f102 f45 1"/>
                <a:gd name="f130" fmla="*/ f104 f44 1"/>
                <a:gd name="f131" fmla="*/ f105 f45 1"/>
                <a:gd name="f132" fmla="*/ f106 f44 1"/>
                <a:gd name="f133" fmla="*/ f107 f44 1"/>
                <a:gd name="f134" fmla="*/ f108 f45 1"/>
                <a:gd name="f135" fmla="*/ f109 f44 1"/>
                <a:gd name="f136" fmla="*/ f110 f45 1"/>
                <a:gd name="f137" fmla="*/ f111 f44 1"/>
                <a:gd name="f138" fmla="*/ f112 f44 1"/>
                <a:gd name="f139" fmla="*/ f113 f45 1"/>
                <a:gd name="f140" fmla="*/ f114 f44 1"/>
                <a:gd name="f141" fmla="*/ f115 f45 1"/>
                <a:gd name="f142" fmla="*/ f116 f44 1"/>
                <a:gd name="f143" fmla="*/ f117 f45 1"/>
                <a:gd name="f144" fmla="*/ f118 f44 1"/>
                <a:gd name="f145" fmla="*/ f119 f45 1"/>
                <a:gd name="f146" fmla="*/ f120 f44 1"/>
                <a:gd name="f147" fmla="*/ f121 f45 1"/>
                <a:gd name="f148" fmla="*/ f122 f44 1"/>
                <a:gd name="f149" fmla="*/ f123 f45 1"/>
                <a:gd name="f150" fmla="*/ f124 f44 1"/>
                <a:gd name="f151" fmla="*/ f125 f4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77">
                  <a:pos x="f130" y="f131"/>
                </a:cxn>
                <a:cxn ang="f77">
                  <a:pos x="f132" y="f131"/>
                </a:cxn>
                <a:cxn ang="f77">
                  <a:pos x="f133" y="f134"/>
                </a:cxn>
                <a:cxn ang="f77">
                  <a:pos x="f135" y="f136"/>
                </a:cxn>
                <a:cxn ang="f77">
                  <a:pos x="f137" y="f136"/>
                </a:cxn>
                <a:cxn ang="f77">
                  <a:pos x="f138" y="f139"/>
                </a:cxn>
                <a:cxn ang="f77">
                  <a:pos x="f140" y="f141"/>
                </a:cxn>
                <a:cxn ang="f77">
                  <a:pos x="f142" y="f143"/>
                </a:cxn>
                <a:cxn ang="f77">
                  <a:pos x="f144" y="f145"/>
                </a:cxn>
                <a:cxn ang="f77">
                  <a:pos x="f146" y="f147"/>
                </a:cxn>
                <a:cxn ang="f77">
                  <a:pos x="f148" y="f149"/>
                </a:cxn>
                <a:cxn ang="f77">
                  <a:pos x="f150" y="f151"/>
                </a:cxn>
                <a:cxn ang="f77">
                  <a:pos x="f130" y="f131"/>
                </a:cxn>
              </a:cxnLst>
              <a:rect l="f126" t="f129" r="f127" b="f128"/>
              <a:pathLst>
                <a:path w="150" h="159">
                  <a:moveTo>
                    <a:pt x="f8" y="f9"/>
                  </a:moveTo>
                  <a:cubicBezTo>
                    <a:pt x="f10" y="f9"/>
                    <a:pt x="f10" y="f9"/>
                    <a:pt x="f10" y="f9"/>
                  </a:cubicBezTo>
                  <a:cubicBezTo>
                    <a:pt x="f11" y="f12"/>
                    <a:pt x="f6" y="f13"/>
                    <a:pt x="f14" y="f15"/>
                  </a:cubicBezTo>
                  <a:cubicBezTo>
                    <a:pt x="f11" y="f16"/>
                    <a:pt x="f10" y="f17"/>
                    <a:pt x="f18" y="f19"/>
                  </a:cubicBezTo>
                  <a:cubicBezTo>
                    <a:pt x="f20" y="f19"/>
                    <a:pt x="f20" y="f19"/>
                    <a:pt x="f20" y="f19"/>
                  </a:cubicBezTo>
                  <a:cubicBezTo>
                    <a:pt x="f21" y="f22"/>
                    <a:pt x="f21" y="f22"/>
                    <a:pt x="f21" y="f22"/>
                  </a:cubicBezTo>
                  <a:cubicBezTo>
                    <a:pt x="f23" y="f5"/>
                    <a:pt x="f23" y="f5"/>
                    <a:pt x="f23" y="f5"/>
                  </a:cubicBezTo>
                  <a:cubicBezTo>
                    <a:pt x="f24" y="f25"/>
                    <a:pt x="f26" y="f17"/>
                    <a:pt x="f27" y="f28"/>
                  </a:cubicBezTo>
                  <a:cubicBezTo>
                    <a:pt x="f22" y="f29"/>
                    <a:pt x="f30" y="f31"/>
                    <a:pt x="f5" y="f14"/>
                  </a:cubicBezTo>
                  <a:cubicBezTo>
                    <a:pt x="f24" y="f7"/>
                    <a:pt x="f24" y="f7"/>
                    <a:pt x="f24" y="f7"/>
                  </a:cubicBezTo>
                  <a:cubicBezTo>
                    <a:pt x="f32" y="f33"/>
                    <a:pt x="f34" y="f35"/>
                    <a:pt x="f36" y="f37"/>
                  </a:cubicBezTo>
                  <a:cubicBezTo>
                    <a:pt x="f8" y="f38"/>
                    <a:pt x="f39" y="f40"/>
                    <a:pt x="f41" y="f42"/>
                  </a:cubicBezTo>
                  <a:lnTo>
                    <a:pt x="f8" y="f9"/>
                  </a:lnTo>
                  <a:close/>
                </a:path>
              </a:pathLst>
            </a:custGeom>
            <a:solidFill>
              <a:schemeClr val="accent2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id-ID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Freeform 77">
              <a:extLst>
                <a:ext uri="{FF2B5EF4-FFF2-40B4-BE49-F238E27FC236}">
                  <a16:creationId xmlns:a16="http://schemas.microsoft.com/office/drawing/2014/main" id="{1DDE3287-80FE-42C6-96F2-68BF24F02402}"/>
                </a:ext>
              </a:extLst>
            </p:cNvPr>
            <p:cNvSpPr/>
            <p:nvPr/>
          </p:nvSpPr>
          <p:spPr>
            <a:xfrm>
              <a:off x="7960638" y="3252548"/>
              <a:ext cx="1782266" cy="99800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84"/>
                <a:gd name="f7" fmla="val 91"/>
                <a:gd name="f8" fmla="val 6"/>
                <a:gd name="f9" fmla="val 29"/>
                <a:gd name="f10" fmla="val 16"/>
                <a:gd name="f11" fmla="val 27"/>
                <a:gd name="f12" fmla="val 26"/>
                <a:gd name="f13" fmla="val 33"/>
                <a:gd name="f14" fmla="val 43"/>
                <a:gd name="f15" fmla="val 32"/>
                <a:gd name="f16" fmla="val 53"/>
                <a:gd name="f17" fmla="val 64"/>
                <a:gd name="f18" fmla="val 17"/>
                <a:gd name="f19" fmla="val 68"/>
                <a:gd name="f20" fmla="val 23"/>
                <a:gd name="f21" fmla="val 38"/>
                <a:gd name="f22" fmla="val 82"/>
                <a:gd name="f23" fmla="val 55"/>
                <a:gd name="f24" fmla="val 78"/>
                <a:gd name="f25" fmla="val 75"/>
                <a:gd name="f26" fmla="val 94"/>
                <a:gd name="f27" fmla="val 110"/>
                <a:gd name="f28" fmla="val 124"/>
                <a:gd name="f29" fmla="val 89"/>
                <a:gd name="f30" fmla="val 143"/>
                <a:gd name="f31" fmla="val 69"/>
                <a:gd name="f32" fmla="val 145"/>
                <a:gd name="f33" fmla="val 70"/>
                <a:gd name="f34" fmla="val 148"/>
                <a:gd name="f35" fmla="val 73"/>
                <a:gd name="f36" fmla="val 152"/>
                <a:gd name="f37" fmla="val 157"/>
                <a:gd name="f38" fmla="val 161"/>
                <a:gd name="f39" fmla="val 165"/>
                <a:gd name="f40" fmla="val 168"/>
                <a:gd name="f41" fmla="val 171"/>
                <a:gd name="f42" fmla="val 67"/>
                <a:gd name="f43" fmla="val 173"/>
                <a:gd name="f44" fmla="val 62"/>
                <a:gd name="f45" fmla="val 58"/>
                <a:gd name="f46" fmla="val 54"/>
                <a:gd name="f47" fmla="val 49"/>
                <a:gd name="f48" fmla="val 46"/>
                <a:gd name="f49" fmla="val 166"/>
                <a:gd name="f50" fmla="val 45"/>
                <a:gd name="f51" fmla="val 153"/>
                <a:gd name="f52" fmla="val 9"/>
                <a:gd name="f53" fmla="val 115"/>
                <a:gd name="f54" fmla="val 21"/>
                <a:gd name="f55" fmla="val 3"/>
                <a:gd name="f56" fmla="+- 0 0 -90"/>
                <a:gd name="f57" fmla="*/ f3 1 184"/>
                <a:gd name="f58" fmla="*/ f4 1 91"/>
                <a:gd name="f59" fmla="val f5"/>
                <a:gd name="f60" fmla="val f6"/>
                <a:gd name="f61" fmla="val f7"/>
                <a:gd name="f62" fmla="*/ f56 f0 1"/>
                <a:gd name="f63" fmla="+- f61 0 f59"/>
                <a:gd name="f64" fmla="+- f60 0 f59"/>
                <a:gd name="f65" fmla="*/ f62 1 f2"/>
                <a:gd name="f66" fmla="*/ f64 1 184"/>
                <a:gd name="f67" fmla="*/ f63 1 91"/>
                <a:gd name="f68" fmla="*/ 6 f64 1"/>
                <a:gd name="f69" fmla="*/ 29 f63 1"/>
                <a:gd name="f70" fmla="*/ 29 f64 1"/>
                <a:gd name="f71" fmla="*/ 43 f63 1"/>
                <a:gd name="f72" fmla="*/ 17 f64 1"/>
                <a:gd name="f73" fmla="*/ 68 f63 1"/>
                <a:gd name="f74" fmla="*/ 23 f64 1"/>
                <a:gd name="f75" fmla="*/ 91 f63 1"/>
                <a:gd name="f76" fmla="*/ 75 f64 1"/>
                <a:gd name="f77" fmla="*/ 78 f63 1"/>
                <a:gd name="f78" fmla="*/ 124 f64 1"/>
                <a:gd name="f79" fmla="*/ 89 f63 1"/>
                <a:gd name="f80" fmla="*/ 143 f64 1"/>
                <a:gd name="f81" fmla="*/ 69 f63 1"/>
                <a:gd name="f82" fmla="*/ 145 f64 1"/>
                <a:gd name="f83" fmla="*/ 70 f63 1"/>
                <a:gd name="f84" fmla="*/ 157 f64 1"/>
                <a:gd name="f85" fmla="*/ 75 f63 1"/>
                <a:gd name="f86" fmla="*/ 168 f64 1"/>
                <a:gd name="f87" fmla="*/ 173 f64 1"/>
                <a:gd name="f88" fmla="*/ 58 f63 1"/>
                <a:gd name="f89" fmla="*/ 46 f63 1"/>
                <a:gd name="f90" fmla="*/ 166 f64 1"/>
                <a:gd name="f91" fmla="*/ 45 f63 1"/>
                <a:gd name="f92" fmla="*/ 184 f64 1"/>
                <a:gd name="f93" fmla="*/ 26 f63 1"/>
                <a:gd name="f94" fmla="*/ 70 f64 1"/>
                <a:gd name="f95" fmla="*/ 0 f63 1"/>
                <a:gd name="f96" fmla="*/ 0 f64 1"/>
                <a:gd name="f97" fmla="*/ 9 f63 1"/>
                <a:gd name="f98" fmla="+- f65 0 f1"/>
                <a:gd name="f99" fmla="*/ f68 1 184"/>
                <a:gd name="f100" fmla="*/ f69 1 91"/>
                <a:gd name="f101" fmla="*/ f70 1 184"/>
                <a:gd name="f102" fmla="*/ f71 1 91"/>
                <a:gd name="f103" fmla="*/ f72 1 184"/>
                <a:gd name="f104" fmla="*/ f73 1 91"/>
                <a:gd name="f105" fmla="*/ f74 1 184"/>
                <a:gd name="f106" fmla="*/ f75 1 91"/>
                <a:gd name="f107" fmla="*/ f76 1 184"/>
                <a:gd name="f108" fmla="*/ f77 1 91"/>
                <a:gd name="f109" fmla="*/ f78 1 184"/>
                <a:gd name="f110" fmla="*/ f79 1 91"/>
                <a:gd name="f111" fmla="*/ f80 1 184"/>
                <a:gd name="f112" fmla="*/ f81 1 91"/>
                <a:gd name="f113" fmla="*/ f82 1 184"/>
                <a:gd name="f114" fmla="*/ f83 1 91"/>
                <a:gd name="f115" fmla="*/ f84 1 184"/>
                <a:gd name="f116" fmla="*/ f85 1 91"/>
                <a:gd name="f117" fmla="*/ f86 1 184"/>
                <a:gd name="f118" fmla="*/ f87 1 184"/>
                <a:gd name="f119" fmla="*/ f88 1 91"/>
                <a:gd name="f120" fmla="*/ f89 1 91"/>
                <a:gd name="f121" fmla="*/ f90 1 184"/>
                <a:gd name="f122" fmla="*/ f91 1 91"/>
                <a:gd name="f123" fmla="*/ f92 1 184"/>
                <a:gd name="f124" fmla="*/ f93 1 91"/>
                <a:gd name="f125" fmla="*/ f94 1 184"/>
                <a:gd name="f126" fmla="*/ f95 1 91"/>
                <a:gd name="f127" fmla="*/ f96 1 184"/>
                <a:gd name="f128" fmla="*/ f97 1 91"/>
                <a:gd name="f129" fmla="*/ 0 1 f66"/>
                <a:gd name="f130" fmla="*/ f60 1 f66"/>
                <a:gd name="f131" fmla="*/ 0 1 f67"/>
                <a:gd name="f132" fmla="*/ f61 1 f67"/>
                <a:gd name="f133" fmla="*/ f99 1 f66"/>
                <a:gd name="f134" fmla="*/ f100 1 f67"/>
                <a:gd name="f135" fmla="*/ f101 1 f66"/>
                <a:gd name="f136" fmla="*/ f102 1 f67"/>
                <a:gd name="f137" fmla="*/ f103 1 f66"/>
                <a:gd name="f138" fmla="*/ f104 1 f67"/>
                <a:gd name="f139" fmla="*/ f105 1 f66"/>
                <a:gd name="f140" fmla="*/ f106 1 f67"/>
                <a:gd name="f141" fmla="*/ f107 1 f66"/>
                <a:gd name="f142" fmla="*/ f108 1 f67"/>
                <a:gd name="f143" fmla="*/ f109 1 f66"/>
                <a:gd name="f144" fmla="*/ f110 1 f67"/>
                <a:gd name="f145" fmla="*/ f111 1 f66"/>
                <a:gd name="f146" fmla="*/ f112 1 f67"/>
                <a:gd name="f147" fmla="*/ f113 1 f66"/>
                <a:gd name="f148" fmla="*/ f114 1 f67"/>
                <a:gd name="f149" fmla="*/ f115 1 f66"/>
                <a:gd name="f150" fmla="*/ f116 1 f67"/>
                <a:gd name="f151" fmla="*/ f117 1 f66"/>
                <a:gd name="f152" fmla="*/ f118 1 f66"/>
                <a:gd name="f153" fmla="*/ f119 1 f67"/>
                <a:gd name="f154" fmla="*/ f120 1 f67"/>
                <a:gd name="f155" fmla="*/ f121 1 f66"/>
                <a:gd name="f156" fmla="*/ f122 1 f67"/>
                <a:gd name="f157" fmla="*/ f123 1 f66"/>
                <a:gd name="f158" fmla="*/ f124 1 f67"/>
                <a:gd name="f159" fmla="*/ f125 1 f66"/>
                <a:gd name="f160" fmla="*/ f126 1 f67"/>
                <a:gd name="f161" fmla="*/ f127 1 f66"/>
                <a:gd name="f162" fmla="*/ f128 1 f67"/>
                <a:gd name="f163" fmla="*/ f129 f57 1"/>
                <a:gd name="f164" fmla="*/ f130 f57 1"/>
                <a:gd name="f165" fmla="*/ f132 f58 1"/>
                <a:gd name="f166" fmla="*/ f131 f58 1"/>
                <a:gd name="f167" fmla="*/ f133 f57 1"/>
                <a:gd name="f168" fmla="*/ f134 f58 1"/>
                <a:gd name="f169" fmla="*/ f135 f57 1"/>
                <a:gd name="f170" fmla="*/ f136 f58 1"/>
                <a:gd name="f171" fmla="*/ f137 f57 1"/>
                <a:gd name="f172" fmla="*/ f138 f58 1"/>
                <a:gd name="f173" fmla="*/ f139 f57 1"/>
                <a:gd name="f174" fmla="*/ f140 f58 1"/>
                <a:gd name="f175" fmla="*/ f141 f57 1"/>
                <a:gd name="f176" fmla="*/ f142 f58 1"/>
                <a:gd name="f177" fmla="*/ f143 f57 1"/>
                <a:gd name="f178" fmla="*/ f144 f58 1"/>
                <a:gd name="f179" fmla="*/ f145 f57 1"/>
                <a:gd name="f180" fmla="*/ f146 f58 1"/>
                <a:gd name="f181" fmla="*/ f147 f57 1"/>
                <a:gd name="f182" fmla="*/ f148 f58 1"/>
                <a:gd name="f183" fmla="*/ f149 f57 1"/>
                <a:gd name="f184" fmla="*/ f150 f58 1"/>
                <a:gd name="f185" fmla="*/ f151 f57 1"/>
                <a:gd name="f186" fmla="*/ f152 f57 1"/>
                <a:gd name="f187" fmla="*/ f153 f58 1"/>
                <a:gd name="f188" fmla="*/ f154 f58 1"/>
                <a:gd name="f189" fmla="*/ f155 f57 1"/>
                <a:gd name="f190" fmla="*/ f156 f58 1"/>
                <a:gd name="f191" fmla="*/ f157 f57 1"/>
                <a:gd name="f192" fmla="*/ f158 f58 1"/>
                <a:gd name="f193" fmla="*/ f159 f57 1"/>
                <a:gd name="f194" fmla="*/ f160 f58 1"/>
                <a:gd name="f195" fmla="*/ f161 f57 1"/>
                <a:gd name="f196" fmla="*/ f162 f5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98">
                  <a:pos x="f167" y="f168"/>
                </a:cxn>
                <a:cxn ang="f98">
                  <a:pos x="f169" y="f170"/>
                </a:cxn>
                <a:cxn ang="f98">
                  <a:pos x="f171" y="f172"/>
                </a:cxn>
                <a:cxn ang="f98">
                  <a:pos x="f173" y="f174"/>
                </a:cxn>
                <a:cxn ang="f98">
                  <a:pos x="f175" y="f176"/>
                </a:cxn>
                <a:cxn ang="f98">
                  <a:pos x="f177" y="f178"/>
                </a:cxn>
                <a:cxn ang="f98">
                  <a:pos x="f179" y="f180"/>
                </a:cxn>
                <a:cxn ang="f98">
                  <a:pos x="f181" y="f182"/>
                </a:cxn>
                <a:cxn ang="f98">
                  <a:pos x="f183" y="f184"/>
                </a:cxn>
                <a:cxn ang="f98">
                  <a:pos x="f185" y="f182"/>
                </a:cxn>
                <a:cxn ang="f98">
                  <a:pos x="f186" y="f187"/>
                </a:cxn>
                <a:cxn ang="f98">
                  <a:pos x="f185" y="f188"/>
                </a:cxn>
                <a:cxn ang="f98">
                  <a:pos x="f189" y="f190"/>
                </a:cxn>
                <a:cxn ang="f98">
                  <a:pos x="f185" y="f170"/>
                </a:cxn>
                <a:cxn ang="f98">
                  <a:pos x="f191" y="f192"/>
                </a:cxn>
                <a:cxn ang="f98">
                  <a:pos x="f193" y="f194"/>
                </a:cxn>
                <a:cxn ang="f98">
                  <a:pos x="f195" y="f196"/>
                </a:cxn>
                <a:cxn ang="f98">
                  <a:pos x="f167" y="f168"/>
                </a:cxn>
              </a:cxnLst>
              <a:rect l="f163" t="f166" r="f164" b="f165"/>
              <a:pathLst>
                <a:path w="184" h="91">
                  <a:moveTo>
                    <a:pt x="f8" y="f9"/>
                  </a:moveTo>
                  <a:cubicBezTo>
                    <a:pt x="f10" y="f11"/>
                    <a:pt x="f12" y="f13"/>
                    <a:pt x="f9" y="f14"/>
                  </a:cubicBezTo>
                  <a:cubicBezTo>
                    <a:pt x="f15" y="f16"/>
                    <a:pt x="f11" y="f17"/>
                    <a:pt x="f18" y="f19"/>
                  </a:cubicBezTo>
                  <a:cubicBezTo>
                    <a:pt x="f20" y="f7"/>
                    <a:pt x="f20" y="f7"/>
                    <a:pt x="f20" y="f7"/>
                  </a:cubicBezTo>
                  <a:cubicBezTo>
                    <a:pt x="f21" y="f22"/>
                    <a:pt x="f23" y="f24"/>
                    <a:pt x="f25" y="f24"/>
                  </a:cubicBezTo>
                  <a:cubicBezTo>
                    <a:pt x="f26" y="f24"/>
                    <a:pt x="f27" y="f22"/>
                    <a:pt x="f28" y="f29"/>
                  </a:cubicBezTo>
                  <a:cubicBezTo>
                    <a:pt x="f30" y="f31"/>
                    <a:pt x="f30" y="f31"/>
                    <a:pt x="f30" y="f31"/>
                  </a:cubicBezTo>
                  <a:cubicBezTo>
                    <a:pt x="f32" y="f33"/>
                    <a:pt x="f32" y="f33"/>
                    <a:pt x="f32" y="f33"/>
                  </a:cubicBezTo>
                  <a:cubicBezTo>
                    <a:pt x="f34" y="f35"/>
                    <a:pt x="f36" y="f25"/>
                    <a:pt x="f37" y="f25"/>
                  </a:cubicBezTo>
                  <a:cubicBezTo>
                    <a:pt x="f38" y="f25"/>
                    <a:pt x="f39" y="f35"/>
                    <a:pt x="f40" y="f33"/>
                  </a:cubicBezTo>
                  <a:cubicBezTo>
                    <a:pt x="f41" y="f42"/>
                    <a:pt x="f43" y="f44"/>
                    <a:pt x="f43" y="f45"/>
                  </a:cubicBezTo>
                  <a:cubicBezTo>
                    <a:pt x="f43" y="f46"/>
                    <a:pt x="f41" y="f47"/>
                    <a:pt x="f40" y="f48"/>
                  </a:cubicBezTo>
                  <a:cubicBezTo>
                    <a:pt x="f49" y="f50"/>
                    <a:pt x="f49" y="f50"/>
                    <a:pt x="f49" y="f50"/>
                  </a:cubicBezTo>
                  <a:cubicBezTo>
                    <a:pt x="f40" y="f14"/>
                    <a:pt x="f40" y="f14"/>
                    <a:pt x="f40" y="f14"/>
                  </a:cubicBezTo>
                  <a:cubicBezTo>
                    <a:pt x="f6" y="f12"/>
                    <a:pt x="f6" y="f12"/>
                    <a:pt x="f6" y="f12"/>
                  </a:cubicBezTo>
                  <a:cubicBezTo>
                    <a:pt x="f51" y="f52"/>
                    <a:pt x="f53" y="f5"/>
                    <a:pt x="f33" y="f5"/>
                  </a:cubicBezTo>
                  <a:cubicBezTo>
                    <a:pt x="f50" y="f5"/>
                    <a:pt x="f54" y="f55"/>
                    <a:pt x="f5" y="f52"/>
                  </a:cubicBezTo>
                  <a:lnTo>
                    <a:pt x="f8" y="f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id-ID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Freeform 78">
              <a:extLst>
                <a:ext uri="{FF2B5EF4-FFF2-40B4-BE49-F238E27FC236}">
                  <a16:creationId xmlns:a16="http://schemas.microsoft.com/office/drawing/2014/main" id="{EB143702-1A03-57EC-0D10-58B95E9F867F}"/>
                </a:ext>
              </a:extLst>
            </p:cNvPr>
            <p:cNvSpPr/>
            <p:nvPr/>
          </p:nvSpPr>
          <p:spPr>
            <a:xfrm>
              <a:off x="9190186" y="3559631"/>
              <a:ext cx="1327297" cy="196188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37"/>
                <a:gd name="f7" fmla="val 179"/>
                <a:gd name="f8" fmla="val 45"/>
                <a:gd name="f9" fmla="val 17"/>
                <a:gd name="f10" fmla="val 48"/>
                <a:gd name="f11" fmla="val 21"/>
                <a:gd name="f12" fmla="val 50"/>
                <a:gd name="f13" fmla="val 25"/>
                <a:gd name="f14" fmla="val 30"/>
                <a:gd name="f15" fmla="val 35"/>
                <a:gd name="f16" fmla="val 41"/>
                <a:gd name="f17" fmla="val 44"/>
                <a:gd name="f18" fmla="val 40"/>
                <a:gd name="f19" fmla="val 49"/>
                <a:gd name="f20" fmla="val 51"/>
                <a:gd name="f21" fmla="val 20"/>
                <a:gd name="f22" fmla="val 16"/>
                <a:gd name="f23" fmla="val 46"/>
                <a:gd name="f24" fmla="val 63"/>
                <a:gd name="f25" fmla="val 5"/>
                <a:gd name="f26" fmla="val 66"/>
                <a:gd name="f27" fmla="val 9"/>
                <a:gd name="f28" fmla="val 68"/>
                <a:gd name="f29" fmla="val 13"/>
                <a:gd name="f30" fmla="val 72"/>
                <a:gd name="f31" fmla="val 29"/>
                <a:gd name="f32" fmla="val 86"/>
                <a:gd name="f33" fmla="val 37"/>
                <a:gd name="f34" fmla="val 103"/>
                <a:gd name="f35" fmla="val 123"/>
                <a:gd name="f36" fmla="val 132"/>
                <a:gd name="f37" fmla="val 139"/>
                <a:gd name="f38" fmla="val 32"/>
                <a:gd name="f39" fmla="val 146"/>
                <a:gd name="f40" fmla="val 61"/>
                <a:gd name="f41" fmla="val 155"/>
                <a:gd name="f42" fmla="val 60"/>
                <a:gd name="f43" fmla="val 157"/>
                <a:gd name="f44" fmla="val 59"/>
                <a:gd name="f45" fmla="val 161"/>
                <a:gd name="f46" fmla="val 166"/>
                <a:gd name="f47" fmla="val 62"/>
                <a:gd name="f48" fmla="val 170"/>
                <a:gd name="f49" fmla="val 64"/>
                <a:gd name="f50" fmla="val 174"/>
                <a:gd name="f51" fmla="val 67"/>
                <a:gd name="f52" fmla="val 176"/>
                <a:gd name="f53" fmla="val 178"/>
                <a:gd name="f54" fmla="val 76"/>
                <a:gd name="f55" fmla="val 80"/>
                <a:gd name="f56" fmla="val 84"/>
                <a:gd name="f57" fmla="val 88"/>
                <a:gd name="f58" fmla="val 91"/>
                <a:gd name="f59" fmla="val 171"/>
                <a:gd name="f60" fmla="val 92"/>
                <a:gd name="f61" fmla="val 167"/>
                <a:gd name="f62" fmla="val 93"/>
                <a:gd name="f63" fmla="val 165"/>
                <a:gd name="f64" fmla="val 95"/>
                <a:gd name="f65" fmla="val 127"/>
                <a:gd name="f66" fmla="val 175"/>
                <a:gd name="f67" fmla="val 134"/>
                <a:gd name="f68" fmla="val 159"/>
                <a:gd name="f69" fmla="val 143"/>
                <a:gd name="f70" fmla="val 126"/>
                <a:gd name="f71" fmla="val 85"/>
                <a:gd name="f72" fmla="val 120"/>
                <a:gd name="f73" fmla="val 18"/>
                <a:gd name="f74" fmla="val 77"/>
                <a:gd name="f75" fmla="val 12"/>
                <a:gd name="f76" fmla="val 69"/>
                <a:gd name="f77" fmla="val 6"/>
                <a:gd name="f78" fmla="+- 0 0 -90"/>
                <a:gd name="f79" fmla="*/ f3 1 137"/>
                <a:gd name="f80" fmla="*/ f4 1 179"/>
                <a:gd name="f81" fmla="val f5"/>
                <a:gd name="f82" fmla="val f6"/>
                <a:gd name="f83" fmla="val f7"/>
                <a:gd name="f84" fmla="*/ f78 f0 1"/>
                <a:gd name="f85" fmla="+- f83 0 f81"/>
                <a:gd name="f86" fmla="+- f82 0 f81"/>
                <a:gd name="f87" fmla="*/ f84 1 f2"/>
                <a:gd name="f88" fmla="*/ f86 1 137"/>
                <a:gd name="f89" fmla="*/ f85 1 179"/>
                <a:gd name="f90" fmla="*/ 45 f86 1"/>
                <a:gd name="f91" fmla="*/ 17 f85 1"/>
                <a:gd name="f92" fmla="*/ 50 f86 1"/>
                <a:gd name="f93" fmla="*/ 30 f85 1"/>
                <a:gd name="f94" fmla="*/ 44 f86 1"/>
                <a:gd name="f95" fmla="*/ 45 f85 1"/>
                <a:gd name="f96" fmla="*/ 30 f86 1"/>
                <a:gd name="f97" fmla="*/ 51 f85 1"/>
                <a:gd name="f98" fmla="*/ 16 f86 1"/>
                <a:gd name="f99" fmla="*/ 46 f85 1"/>
                <a:gd name="f100" fmla="*/ 0 f86 1"/>
                <a:gd name="f101" fmla="*/ 63 f85 1"/>
                <a:gd name="f102" fmla="*/ 13 f86 1"/>
                <a:gd name="f103" fmla="*/ 72 f85 1"/>
                <a:gd name="f104" fmla="*/ 37 f86 1"/>
                <a:gd name="f105" fmla="*/ 123 f85 1"/>
                <a:gd name="f106" fmla="*/ 32 f86 1"/>
                <a:gd name="f107" fmla="*/ 146 f85 1"/>
                <a:gd name="f108" fmla="*/ 61 f86 1"/>
                <a:gd name="f109" fmla="*/ 155 f85 1"/>
                <a:gd name="f110" fmla="*/ 60 f86 1"/>
                <a:gd name="f111" fmla="*/ 157 f85 1"/>
                <a:gd name="f112" fmla="*/ 62 f86 1"/>
                <a:gd name="f113" fmla="*/ 170 f85 1"/>
                <a:gd name="f114" fmla="*/ 72 f86 1"/>
                <a:gd name="f115" fmla="*/ 178 f85 1"/>
                <a:gd name="f116" fmla="*/ 84 f86 1"/>
                <a:gd name="f117" fmla="*/ 176 f85 1"/>
                <a:gd name="f118" fmla="*/ 92 f86 1"/>
                <a:gd name="f119" fmla="*/ 167 f85 1"/>
                <a:gd name="f120" fmla="*/ 93 f86 1"/>
                <a:gd name="f121" fmla="*/ 165 f85 1"/>
                <a:gd name="f122" fmla="*/ 95 f86 1"/>
                <a:gd name="f123" fmla="*/ 127 f86 1"/>
                <a:gd name="f124" fmla="*/ 175 f85 1"/>
                <a:gd name="f125" fmla="*/ 137 f86 1"/>
                <a:gd name="f126" fmla="*/ 126 f85 1"/>
                <a:gd name="f127" fmla="*/ 85 f86 1"/>
                <a:gd name="f128" fmla="*/ 18 f85 1"/>
                <a:gd name="f129" fmla="*/ 0 f85 1"/>
                <a:gd name="f130" fmla="+- f87 0 f1"/>
                <a:gd name="f131" fmla="*/ f90 1 137"/>
                <a:gd name="f132" fmla="*/ f91 1 179"/>
                <a:gd name="f133" fmla="*/ f92 1 137"/>
                <a:gd name="f134" fmla="*/ f93 1 179"/>
                <a:gd name="f135" fmla="*/ f94 1 137"/>
                <a:gd name="f136" fmla="*/ f95 1 179"/>
                <a:gd name="f137" fmla="*/ f96 1 137"/>
                <a:gd name="f138" fmla="*/ f97 1 179"/>
                <a:gd name="f139" fmla="*/ f98 1 137"/>
                <a:gd name="f140" fmla="*/ f99 1 179"/>
                <a:gd name="f141" fmla="*/ f100 1 137"/>
                <a:gd name="f142" fmla="*/ f101 1 179"/>
                <a:gd name="f143" fmla="*/ f102 1 137"/>
                <a:gd name="f144" fmla="*/ f103 1 179"/>
                <a:gd name="f145" fmla="*/ f104 1 137"/>
                <a:gd name="f146" fmla="*/ f105 1 179"/>
                <a:gd name="f147" fmla="*/ f106 1 137"/>
                <a:gd name="f148" fmla="*/ f107 1 179"/>
                <a:gd name="f149" fmla="*/ f108 1 137"/>
                <a:gd name="f150" fmla="*/ f109 1 179"/>
                <a:gd name="f151" fmla="*/ f110 1 137"/>
                <a:gd name="f152" fmla="*/ f111 1 179"/>
                <a:gd name="f153" fmla="*/ f112 1 137"/>
                <a:gd name="f154" fmla="*/ f113 1 179"/>
                <a:gd name="f155" fmla="*/ f114 1 137"/>
                <a:gd name="f156" fmla="*/ f115 1 179"/>
                <a:gd name="f157" fmla="*/ f116 1 137"/>
                <a:gd name="f158" fmla="*/ f117 1 179"/>
                <a:gd name="f159" fmla="*/ f118 1 137"/>
                <a:gd name="f160" fmla="*/ f119 1 179"/>
                <a:gd name="f161" fmla="*/ f120 1 137"/>
                <a:gd name="f162" fmla="*/ f121 1 179"/>
                <a:gd name="f163" fmla="*/ f122 1 137"/>
                <a:gd name="f164" fmla="*/ f123 1 137"/>
                <a:gd name="f165" fmla="*/ f124 1 179"/>
                <a:gd name="f166" fmla="*/ f125 1 137"/>
                <a:gd name="f167" fmla="*/ f126 1 179"/>
                <a:gd name="f168" fmla="*/ f127 1 137"/>
                <a:gd name="f169" fmla="*/ f128 1 179"/>
                <a:gd name="f170" fmla="*/ f129 1 179"/>
                <a:gd name="f171" fmla="*/ 0 1 f88"/>
                <a:gd name="f172" fmla="*/ f82 1 f88"/>
                <a:gd name="f173" fmla="*/ 0 1 f89"/>
                <a:gd name="f174" fmla="*/ f83 1 f89"/>
                <a:gd name="f175" fmla="*/ f131 1 f88"/>
                <a:gd name="f176" fmla="*/ f132 1 f89"/>
                <a:gd name="f177" fmla="*/ f133 1 f88"/>
                <a:gd name="f178" fmla="*/ f134 1 f89"/>
                <a:gd name="f179" fmla="*/ f135 1 f88"/>
                <a:gd name="f180" fmla="*/ f136 1 f89"/>
                <a:gd name="f181" fmla="*/ f137 1 f88"/>
                <a:gd name="f182" fmla="*/ f138 1 f89"/>
                <a:gd name="f183" fmla="*/ f139 1 f88"/>
                <a:gd name="f184" fmla="*/ f140 1 f89"/>
                <a:gd name="f185" fmla="*/ f141 1 f88"/>
                <a:gd name="f186" fmla="*/ f142 1 f89"/>
                <a:gd name="f187" fmla="*/ f143 1 f88"/>
                <a:gd name="f188" fmla="*/ f144 1 f89"/>
                <a:gd name="f189" fmla="*/ f145 1 f88"/>
                <a:gd name="f190" fmla="*/ f146 1 f89"/>
                <a:gd name="f191" fmla="*/ f147 1 f88"/>
                <a:gd name="f192" fmla="*/ f148 1 f89"/>
                <a:gd name="f193" fmla="*/ f149 1 f88"/>
                <a:gd name="f194" fmla="*/ f150 1 f89"/>
                <a:gd name="f195" fmla="*/ f151 1 f88"/>
                <a:gd name="f196" fmla="*/ f152 1 f89"/>
                <a:gd name="f197" fmla="*/ f153 1 f88"/>
                <a:gd name="f198" fmla="*/ f154 1 f89"/>
                <a:gd name="f199" fmla="*/ f155 1 f88"/>
                <a:gd name="f200" fmla="*/ f156 1 f89"/>
                <a:gd name="f201" fmla="*/ f157 1 f88"/>
                <a:gd name="f202" fmla="*/ f158 1 f89"/>
                <a:gd name="f203" fmla="*/ f159 1 f88"/>
                <a:gd name="f204" fmla="*/ f160 1 f89"/>
                <a:gd name="f205" fmla="*/ f161 1 f88"/>
                <a:gd name="f206" fmla="*/ f162 1 f89"/>
                <a:gd name="f207" fmla="*/ f163 1 f88"/>
                <a:gd name="f208" fmla="*/ f164 1 f88"/>
                <a:gd name="f209" fmla="*/ f165 1 f89"/>
                <a:gd name="f210" fmla="*/ f166 1 f88"/>
                <a:gd name="f211" fmla="*/ f167 1 f89"/>
                <a:gd name="f212" fmla="*/ f168 1 f88"/>
                <a:gd name="f213" fmla="*/ f169 1 f89"/>
                <a:gd name="f214" fmla="*/ f170 1 f89"/>
                <a:gd name="f215" fmla="*/ f171 f79 1"/>
                <a:gd name="f216" fmla="*/ f172 f79 1"/>
                <a:gd name="f217" fmla="*/ f174 f80 1"/>
                <a:gd name="f218" fmla="*/ f173 f80 1"/>
                <a:gd name="f219" fmla="*/ f175 f79 1"/>
                <a:gd name="f220" fmla="*/ f176 f80 1"/>
                <a:gd name="f221" fmla="*/ f177 f79 1"/>
                <a:gd name="f222" fmla="*/ f178 f80 1"/>
                <a:gd name="f223" fmla="*/ f179 f79 1"/>
                <a:gd name="f224" fmla="*/ f180 f80 1"/>
                <a:gd name="f225" fmla="*/ f181 f79 1"/>
                <a:gd name="f226" fmla="*/ f182 f80 1"/>
                <a:gd name="f227" fmla="*/ f183 f79 1"/>
                <a:gd name="f228" fmla="*/ f184 f80 1"/>
                <a:gd name="f229" fmla="*/ f185 f79 1"/>
                <a:gd name="f230" fmla="*/ f186 f80 1"/>
                <a:gd name="f231" fmla="*/ f187 f79 1"/>
                <a:gd name="f232" fmla="*/ f188 f80 1"/>
                <a:gd name="f233" fmla="*/ f189 f79 1"/>
                <a:gd name="f234" fmla="*/ f190 f80 1"/>
                <a:gd name="f235" fmla="*/ f191 f79 1"/>
                <a:gd name="f236" fmla="*/ f192 f80 1"/>
                <a:gd name="f237" fmla="*/ f193 f79 1"/>
                <a:gd name="f238" fmla="*/ f194 f80 1"/>
                <a:gd name="f239" fmla="*/ f195 f79 1"/>
                <a:gd name="f240" fmla="*/ f196 f80 1"/>
                <a:gd name="f241" fmla="*/ f197 f79 1"/>
                <a:gd name="f242" fmla="*/ f198 f80 1"/>
                <a:gd name="f243" fmla="*/ f199 f79 1"/>
                <a:gd name="f244" fmla="*/ f200 f80 1"/>
                <a:gd name="f245" fmla="*/ f201 f79 1"/>
                <a:gd name="f246" fmla="*/ f202 f80 1"/>
                <a:gd name="f247" fmla="*/ f203 f79 1"/>
                <a:gd name="f248" fmla="*/ f204 f80 1"/>
                <a:gd name="f249" fmla="*/ f205 f79 1"/>
                <a:gd name="f250" fmla="*/ f206 f80 1"/>
                <a:gd name="f251" fmla="*/ f207 f79 1"/>
                <a:gd name="f252" fmla="*/ f208 f79 1"/>
                <a:gd name="f253" fmla="*/ f209 f80 1"/>
                <a:gd name="f254" fmla="*/ f210 f79 1"/>
                <a:gd name="f255" fmla="*/ f211 f80 1"/>
                <a:gd name="f256" fmla="*/ f212 f79 1"/>
                <a:gd name="f257" fmla="*/ f213 f80 1"/>
                <a:gd name="f258" fmla="*/ f214 f8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30">
                  <a:pos x="f219" y="f220"/>
                </a:cxn>
                <a:cxn ang="f130">
                  <a:pos x="f221" y="f222"/>
                </a:cxn>
                <a:cxn ang="f130">
                  <a:pos x="f223" y="f224"/>
                </a:cxn>
                <a:cxn ang="f130">
                  <a:pos x="f225" y="f226"/>
                </a:cxn>
                <a:cxn ang="f130">
                  <a:pos x="f227" y="f228"/>
                </a:cxn>
                <a:cxn ang="f130">
                  <a:pos x="f229" y="f230"/>
                </a:cxn>
                <a:cxn ang="f130">
                  <a:pos x="f231" y="f232"/>
                </a:cxn>
                <a:cxn ang="f130">
                  <a:pos x="f233" y="f234"/>
                </a:cxn>
                <a:cxn ang="f130">
                  <a:pos x="f235" y="f236"/>
                </a:cxn>
                <a:cxn ang="f130">
                  <a:pos x="f237" y="f238"/>
                </a:cxn>
                <a:cxn ang="f130">
                  <a:pos x="f239" y="f240"/>
                </a:cxn>
                <a:cxn ang="f130">
                  <a:pos x="f241" y="f242"/>
                </a:cxn>
                <a:cxn ang="f130">
                  <a:pos x="f243" y="f244"/>
                </a:cxn>
                <a:cxn ang="f130">
                  <a:pos x="f245" y="f246"/>
                </a:cxn>
                <a:cxn ang="f130">
                  <a:pos x="f247" y="f248"/>
                </a:cxn>
                <a:cxn ang="f130">
                  <a:pos x="f249" y="f250"/>
                </a:cxn>
                <a:cxn ang="f130">
                  <a:pos x="f251" y="f250"/>
                </a:cxn>
                <a:cxn ang="f130">
                  <a:pos x="f252" y="f253"/>
                </a:cxn>
                <a:cxn ang="f130">
                  <a:pos x="f254" y="f255"/>
                </a:cxn>
                <a:cxn ang="f130">
                  <a:pos x="f256" y="f257"/>
                </a:cxn>
                <a:cxn ang="f130">
                  <a:pos x="f237" y="f258"/>
                </a:cxn>
                <a:cxn ang="f130">
                  <a:pos x="f219" y="f220"/>
                </a:cxn>
              </a:cxnLst>
              <a:rect l="f215" t="f218" r="f216" b="f217"/>
              <a:pathLst>
                <a:path w="137" h="179">
                  <a:moveTo>
                    <a:pt x="f8" y="f9"/>
                  </a:moveTo>
                  <a:cubicBezTo>
                    <a:pt x="f10" y="f11"/>
                    <a:pt x="f12" y="f13"/>
                    <a:pt x="f12" y="f14"/>
                  </a:cubicBezTo>
                  <a:cubicBezTo>
                    <a:pt x="f12" y="f15"/>
                    <a:pt x="f10" y="f16"/>
                    <a:pt x="f17" y="f8"/>
                  </a:cubicBezTo>
                  <a:cubicBezTo>
                    <a:pt x="f18" y="f19"/>
                    <a:pt x="f15" y="f20"/>
                    <a:pt x="f14" y="f20"/>
                  </a:cubicBezTo>
                  <a:cubicBezTo>
                    <a:pt x="f13" y="f20"/>
                    <a:pt x="f21" y="f19"/>
                    <a:pt x="f22" y="f23"/>
                  </a:cubicBezTo>
                  <a:cubicBezTo>
                    <a:pt x="f5" y="f24"/>
                    <a:pt x="f5" y="f24"/>
                    <a:pt x="f5" y="f24"/>
                  </a:cubicBezTo>
                  <a:cubicBezTo>
                    <a:pt x="f25" y="f26"/>
                    <a:pt x="f27" y="f28"/>
                    <a:pt x="f29" y="f30"/>
                  </a:cubicBezTo>
                  <a:cubicBezTo>
                    <a:pt x="f31" y="f32"/>
                    <a:pt x="f33" y="f34"/>
                    <a:pt x="f33" y="f35"/>
                  </a:cubicBezTo>
                  <a:cubicBezTo>
                    <a:pt x="f33" y="f36"/>
                    <a:pt x="f15" y="f37"/>
                    <a:pt x="f38" y="f39"/>
                  </a:cubicBezTo>
                  <a:cubicBezTo>
                    <a:pt x="f40" y="f41"/>
                    <a:pt x="f40" y="f41"/>
                    <a:pt x="f40" y="f41"/>
                  </a:cubicBezTo>
                  <a:cubicBezTo>
                    <a:pt x="f42" y="f43"/>
                    <a:pt x="f42" y="f43"/>
                    <a:pt x="f42" y="f43"/>
                  </a:cubicBezTo>
                  <a:cubicBezTo>
                    <a:pt x="f44" y="f45"/>
                    <a:pt x="f42" y="f46"/>
                    <a:pt x="f47" y="f48"/>
                  </a:cubicBezTo>
                  <a:cubicBezTo>
                    <a:pt x="f49" y="f50"/>
                    <a:pt x="f51" y="f52"/>
                    <a:pt x="f30" y="f53"/>
                  </a:cubicBezTo>
                  <a:cubicBezTo>
                    <a:pt x="f54" y="f7"/>
                    <a:pt x="f55" y="f7"/>
                    <a:pt x="f56" y="f52"/>
                  </a:cubicBezTo>
                  <a:cubicBezTo>
                    <a:pt x="f57" y="f50"/>
                    <a:pt x="f58" y="f59"/>
                    <a:pt x="f60" y="f61"/>
                  </a:cubicBezTo>
                  <a:cubicBezTo>
                    <a:pt x="f62" y="f63"/>
                    <a:pt x="f62" y="f63"/>
                    <a:pt x="f62" y="f63"/>
                  </a:cubicBezTo>
                  <a:cubicBezTo>
                    <a:pt x="f64" y="f63"/>
                    <a:pt x="f64" y="f63"/>
                    <a:pt x="f64" y="f63"/>
                  </a:cubicBezTo>
                  <a:cubicBezTo>
                    <a:pt x="f65" y="f66"/>
                    <a:pt x="f65" y="f66"/>
                    <a:pt x="f65" y="f66"/>
                  </a:cubicBezTo>
                  <a:cubicBezTo>
                    <a:pt x="f67" y="f68"/>
                    <a:pt x="f6" y="f69"/>
                    <a:pt x="f6" y="f70"/>
                  </a:cubicBezTo>
                  <a:cubicBezTo>
                    <a:pt x="f6" y="f71"/>
                    <a:pt x="f72" y="f19"/>
                    <a:pt x="f71" y="f73"/>
                  </a:cubicBezTo>
                  <a:cubicBezTo>
                    <a:pt x="f74" y="f75"/>
                    <a:pt x="f76" y="f77"/>
                    <a:pt x="f40" y="f5"/>
                  </a:cubicBezTo>
                  <a:lnTo>
                    <a:pt x="f8" y="f9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id-ID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 79">
              <a:extLst>
                <a:ext uri="{FF2B5EF4-FFF2-40B4-BE49-F238E27FC236}">
                  <a16:creationId xmlns:a16="http://schemas.microsoft.com/office/drawing/2014/main" id="{5B7D7918-02EA-C5A4-71D7-92520A13235E}"/>
                </a:ext>
              </a:extLst>
            </p:cNvPr>
            <p:cNvSpPr/>
            <p:nvPr/>
          </p:nvSpPr>
          <p:spPr>
            <a:xfrm>
              <a:off x="8735217" y="5203466"/>
              <a:ext cx="1665707" cy="13605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72"/>
                <a:gd name="f7" fmla="val 124"/>
                <a:gd name="f8" fmla="val 142"/>
                <a:gd name="f9" fmla="val 20"/>
                <a:gd name="f10" fmla="val 141"/>
                <a:gd name="f11" fmla="val 24"/>
                <a:gd name="f12" fmla="val 137"/>
                <a:gd name="f13" fmla="val 28"/>
                <a:gd name="f14" fmla="val 133"/>
                <a:gd name="f15" fmla="val 30"/>
                <a:gd name="f16" fmla="val 130"/>
                <a:gd name="f17" fmla="val 32"/>
                <a:gd name="f18" fmla="val 127"/>
                <a:gd name="f19" fmla="val 123"/>
                <a:gd name="f20" fmla="val 121"/>
                <a:gd name="f21" fmla="val 119"/>
                <a:gd name="f22" fmla="val 117"/>
                <a:gd name="f23" fmla="val 112"/>
                <a:gd name="f24" fmla="val 108"/>
                <a:gd name="f25" fmla="val 26"/>
                <a:gd name="f26" fmla="val 105"/>
                <a:gd name="f27" fmla="val 22"/>
                <a:gd name="f28" fmla="val 103"/>
                <a:gd name="f29" fmla="val 17"/>
                <a:gd name="f30" fmla="val 102"/>
                <a:gd name="f31" fmla="val 13"/>
                <a:gd name="f32" fmla="val 8"/>
                <a:gd name="f33" fmla="val 78"/>
                <a:gd name="f34" fmla="val 76"/>
                <a:gd name="f35" fmla="val 5"/>
                <a:gd name="f36" fmla="val 73"/>
                <a:gd name="f37" fmla="val 9"/>
                <a:gd name="f38" fmla="val 70"/>
                <a:gd name="f39" fmla="val 64"/>
                <a:gd name="f40" fmla="val 21"/>
                <a:gd name="f41" fmla="val 46"/>
                <a:gd name="f42" fmla="val 37"/>
                <a:gd name="f43" fmla="val 16"/>
                <a:gd name="f44" fmla="val 61"/>
                <a:gd name="f45" fmla="val 10"/>
                <a:gd name="f46" fmla="val 66"/>
                <a:gd name="f47" fmla="val 71"/>
                <a:gd name="f48" fmla="val 75"/>
                <a:gd name="f49" fmla="val 91"/>
                <a:gd name="f50" fmla="val 25"/>
                <a:gd name="f51" fmla="val 92"/>
                <a:gd name="f52" fmla="val 23"/>
                <a:gd name="f53" fmla="val 96"/>
                <a:gd name="f54" fmla="val 101"/>
                <a:gd name="f55" fmla="val 109"/>
                <a:gd name="f56" fmla="val 27"/>
                <a:gd name="f57" fmla="val 113"/>
                <a:gd name="f58" fmla="val 31"/>
                <a:gd name="f59" fmla="val 115"/>
                <a:gd name="f60" fmla="val 35"/>
                <a:gd name="f61" fmla="val 39"/>
                <a:gd name="f62" fmla="val 118"/>
                <a:gd name="f63" fmla="val 43"/>
                <a:gd name="f64" fmla="val 48"/>
                <a:gd name="f65" fmla="val 116"/>
                <a:gd name="f66" fmla="val 51"/>
                <a:gd name="f67" fmla="val 54"/>
                <a:gd name="f68" fmla="val 55"/>
                <a:gd name="f69" fmla="val 107"/>
                <a:gd name="f70" fmla="val 56"/>
                <a:gd name="f71" fmla="val 83"/>
                <a:gd name="f72" fmla="val 125"/>
                <a:gd name="f73" fmla="val 89"/>
                <a:gd name="f74" fmla="val 152"/>
                <a:gd name="f75" fmla="val 165"/>
                <a:gd name="f76" fmla="val 41"/>
                <a:gd name="f77" fmla="val 168"/>
                <a:gd name="f78" fmla="val 170"/>
                <a:gd name="f79" fmla="val 33"/>
                <a:gd name="f80" fmla="+- 0 0 -90"/>
                <a:gd name="f81" fmla="*/ f3 1 172"/>
                <a:gd name="f82" fmla="*/ f4 1 124"/>
                <a:gd name="f83" fmla="val f5"/>
                <a:gd name="f84" fmla="val f6"/>
                <a:gd name="f85" fmla="val f7"/>
                <a:gd name="f86" fmla="*/ f80 f0 1"/>
                <a:gd name="f87" fmla="+- f85 0 f83"/>
                <a:gd name="f88" fmla="+- f84 0 f83"/>
                <a:gd name="f89" fmla="*/ f86 1 f2"/>
                <a:gd name="f90" fmla="*/ f88 1 172"/>
                <a:gd name="f91" fmla="*/ f87 1 124"/>
                <a:gd name="f92" fmla="*/ 142 f88 1"/>
                <a:gd name="f93" fmla="*/ 20 f87 1"/>
                <a:gd name="f94" fmla="*/ 133 f88 1"/>
                <a:gd name="f95" fmla="*/ 30 f87 1"/>
                <a:gd name="f96" fmla="*/ 123 f88 1"/>
                <a:gd name="f97" fmla="*/ 32 f87 1"/>
                <a:gd name="f98" fmla="*/ 117 f88 1"/>
                <a:gd name="f99" fmla="*/ 105 f88 1"/>
                <a:gd name="f100" fmla="*/ 22 f87 1"/>
                <a:gd name="f101" fmla="*/ 103 f88 1"/>
                <a:gd name="f102" fmla="*/ 8 f87 1"/>
                <a:gd name="f103" fmla="*/ 78 f88 1"/>
                <a:gd name="f104" fmla="*/ 0 f87 1"/>
                <a:gd name="f105" fmla="*/ 70 f88 1"/>
                <a:gd name="f106" fmla="*/ 13 f87 1"/>
                <a:gd name="f107" fmla="*/ 16 f88 1"/>
                <a:gd name="f108" fmla="*/ 61 f87 1"/>
                <a:gd name="f109" fmla="*/ 0 f88 1"/>
                <a:gd name="f110" fmla="*/ 75 f87 1"/>
                <a:gd name="f111" fmla="*/ 26 f88 1"/>
                <a:gd name="f112" fmla="*/ 91 f87 1"/>
                <a:gd name="f113" fmla="*/ 25 f88 1"/>
                <a:gd name="f114" fmla="*/ 92 f87 1"/>
                <a:gd name="f115" fmla="*/ 23 f88 1"/>
                <a:gd name="f116" fmla="*/ 105 f87 1"/>
                <a:gd name="f117" fmla="*/ 31 f88 1"/>
                <a:gd name="f118" fmla="*/ 115 f87 1"/>
                <a:gd name="f119" fmla="*/ 43 f88 1"/>
                <a:gd name="f120" fmla="*/ 117 f87 1"/>
                <a:gd name="f121" fmla="*/ 54 f88 1"/>
                <a:gd name="f122" fmla="*/ 109 f87 1"/>
                <a:gd name="f123" fmla="*/ 55 f88 1"/>
                <a:gd name="f124" fmla="*/ 107 f87 1"/>
                <a:gd name="f125" fmla="*/ 56 f88 1"/>
                <a:gd name="f126" fmla="*/ 108 f87 1"/>
                <a:gd name="f127" fmla="*/ 83 f88 1"/>
                <a:gd name="f128" fmla="*/ 124 f87 1"/>
                <a:gd name="f129" fmla="*/ 165 f88 1"/>
                <a:gd name="f130" fmla="*/ 41 f87 1"/>
                <a:gd name="f131" fmla="*/ 172 f88 1"/>
                <a:gd name="f132" fmla="*/ 28 f87 1"/>
                <a:gd name="f133" fmla="+- f89 0 f1"/>
                <a:gd name="f134" fmla="*/ f92 1 172"/>
                <a:gd name="f135" fmla="*/ f93 1 124"/>
                <a:gd name="f136" fmla="*/ f94 1 172"/>
                <a:gd name="f137" fmla="*/ f95 1 124"/>
                <a:gd name="f138" fmla="*/ f96 1 172"/>
                <a:gd name="f139" fmla="*/ f97 1 124"/>
                <a:gd name="f140" fmla="*/ f98 1 172"/>
                <a:gd name="f141" fmla="*/ f99 1 172"/>
                <a:gd name="f142" fmla="*/ f100 1 124"/>
                <a:gd name="f143" fmla="*/ f101 1 172"/>
                <a:gd name="f144" fmla="*/ f102 1 124"/>
                <a:gd name="f145" fmla="*/ f103 1 172"/>
                <a:gd name="f146" fmla="*/ f104 1 124"/>
                <a:gd name="f147" fmla="*/ f105 1 172"/>
                <a:gd name="f148" fmla="*/ f106 1 124"/>
                <a:gd name="f149" fmla="*/ f107 1 172"/>
                <a:gd name="f150" fmla="*/ f108 1 124"/>
                <a:gd name="f151" fmla="*/ f109 1 172"/>
                <a:gd name="f152" fmla="*/ f110 1 124"/>
                <a:gd name="f153" fmla="*/ f111 1 172"/>
                <a:gd name="f154" fmla="*/ f112 1 124"/>
                <a:gd name="f155" fmla="*/ f113 1 172"/>
                <a:gd name="f156" fmla="*/ f114 1 124"/>
                <a:gd name="f157" fmla="*/ f115 1 172"/>
                <a:gd name="f158" fmla="*/ f116 1 124"/>
                <a:gd name="f159" fmla="*/ f117 1 172"/>
                <a:gd name="f160" fmla="*/ f118 1 124"/>
                <a:gd name="f161" fmla="*/ f119 1 172"/>
                <a:gd name="f162" fmla="*/ f120 1 124"/>
                <a:gd name="f163" fmla="*/ f121 1 172"/>
                <a:gd name="f164" fmla="*/ f122 1 124"/>
                <a:gd name="f165" fmla="*/ f123 1 172"/>
                <a:gd name="f166" fmla="*/ f124 1 124"/>
                <a:gd name="f167" fmla="*/ f125 1 172"/>
                <a:gd name="f168" fmla="*/ f126 1 124"/>
                <a:gd name="f169" fmla="*/ f127 1 172"/>
                <a:gd name="f170" fmla="*/ f128 1 124"/>
                <a:gd name="f171" fmla="*/ f129 1 172"/>
                <a:gd name="f172" fmla="*/ f130 1 124"/>
                <a:gd name="f173" fmla="*/ f131 1 172"/>
                <a:gd name="f174" fmla="*/ f132 1 124"/>
                <a:gd name="f175" fmla="*/ 0 1 f90"/>
                <a:gd name="f176" fmla="*/ f84 1 f90"/>
                <a:gd name="f177" fmla="*/ 0 1 f91"/>
                <a:gd name="f178" fmla="*/ f85 1 f91"/>
                <a:gd name="f179" fmla="*/ f134 1 f90"/>
                <a:gd name="f180" fmla="*/ f135 1 f91"/>
                <a:gd name="f181" fmla="*/ f136 1 f90"/>
                <a:gd name="f182" fmla="*/ f137 1 f91"/>
                <a:gd name="f183" fmla="*/ f138 1 f90"/>
                <a:gd name="f184" fmla="*/ f139 1 f91"/>
                <a:gd name="f185" fmla="*/ f140 1 f90"/>
                <a:gd name="f186" fmla="*/ f141 1 f90"/>
                <a:gd name="f187" fmla="*/ f142 1 f91"/>
                <a:gd name="f188" fmla="*/ f143 1 f90"/>
                <a:gd name="f189" fmla="*/ f144 1 f91"/>
                <a:gd name="f190" fmla="*/ f145 1 f90"/>
                <a:gd name="f191" fmla="*/ f146 1 f91"/>
                <a:gd name="f192" fmla="*/ f147 1 f90"/>
                <a:gd name="f193" fmla="*/ f148 1 f91"/>
                <a:gd name="f194" fmla="*/ f149 1 f90"/>
                <a:gd name="f195" fmla="*/ f150 1 f91"/>
                <a:gd name="f196" fmla="*/ f151 1 f90"/>
                <a:gd name="f197" fmla="*/ f152 1 f91"/>
                <a:gd name="f198" fmla="*/ f153 1 f90"/>
                <a:gd name="f199" fmla="*/ f154 1 f91"/>
                <a:gd name="f200" fmla="*/ f155 1 f90"/>
                <a:gd name="f201" fmla="*/ f156 1 f91"/>
                <a:gd name="f202" fmla="*/ f157 1 f90"/>
                <a:gd name="f203" fmla="*/ f158 1 f91"/>
                <a:gd name="f204" fmla="*/ f159 1 f90"/>
                <a:gd name="f205" fmla="*/ f160 1 f91"/>
                <a:gd name="f206" fmla="*/ f161 1 f90"/>
                <a:gd name="f207" fmla="*/ f162 1 f91"/>
                <a:gd name="f208" fmla="*/ f163 1 f90"/>
                <a:gd name="f209" fmla="*/ f164 1 f91"/>
                <a:gd name="f210" fmla="*/ f165 1 f90"/>
                <a:gd name="f211" fmla="*/ f166 1 f91"/>
                <a:gd name="f212" fmla="*/ f167 1 f90"/>
                <a:gd name="f213" fmla="*/ f168 1 f91"/>
                <a:gd name="f214" fmla="*/ f169 1 f90"/>
                <a:gd name="f215" fmla="*/ f170 1 f91"/>
                <a:gd name="f216" fmla="*/ f171 1 f90"/>
                <a:gd name="f217" fmla="*/ f172 1 f91"/>
                <a:gd name="f218" fmla="*/ f173 1 f90"/>
                <a:gd name="f219" fmla="*/ f174 1 f91"/>
                <a:gd name="f220" fmla="*/ f175 f81 1"/>
                <a:gd name="f221" fmla="*/ f176 f81 1"/>
                <a:gd name="f222" fmla="*/ f178 f82 1"/>
                <a:gd name="f223" fmla="*/ f177 f82 1"/>
                <a:gd name="f224" fmla="*/ f179 f81 1"/>
                <a:gd name="f225" fmla="*/ f180 f82 1"/>
                <a:gd name="f226" fmla="*/ f181 f81 1"/>
                <a:gd name="f227" fmla="*/ f182 f82 1"/>
                <a:gd name="f228" fmla="*/ f183 f81 1"/>
                <a:gd name="f229" fmla="*/ f184 f82 1"/>
                <a:gd name="f230" fmla="*/ f185 f81 1"/>
                <a:gd name="f231" fmla="*/ f186 f81 1"/>
                <a:gd name="f232" fmla="*/ f187 f82 1"/>
                <a:gd name="f233" fmla="*/ f188 f81 1"/>
                <a:gd name="f234" fmla="*/ f189 f82 1"/>
                <a:gd name="f235" fmla="*/ f190 f81 1"/>
                <a:gd name="f236" fmla="*/ f191 f82 1"/>
                <a:gd name="f237" fmla="*/ f192 f81 1"/>
                <a:gd name="f238" fmla="*/ f193 f82 1"/>
                <a:gd name="f239" fmla="*/ f194 f81 1"/>
                <a:gd name="f240" fmla="*/ f195 f82 1"/>
                <a:gd name="f241" fmla="*/ f196 f81 1"/>
                <a:gd name="f242" fmla="*/ f197 f82 1"/>
                <a:gd name="f243" fmla="*/ f198 f81 1"/>
                <a:gd name="f244" fmla="*/ f199 f82 1"/>
                <a:gd name="f245" fmla="*/ f200 f81 1"/>
                <a:gd name="f246" fmla="*/ f201 f82 1"/>
                <a:gd name="f247" fmla="*/ f202 f81 1"/>
                <a:gd name="f248" fmla="*/ f203 f82 1"/>
                <a:gd name="f249" fmla="*/ f204 f81 1"/>
                <a:gd name="f250" fmla="*/ f205 f82 1"/>
                <a:gd name="f251" fmla="*/ f206 f81 1"/>
                <a:gd name="f252" fmla="*/ f207 f82 1"/>
                <a:gd name="f253" fmla="*/ f208 f81 1"/>
                <a:gd name="f254" fmla="*/ f209 f82 1"/>
                <a:gd name="f255" fmla="*/ f210 f81 1"/>
                <a:gd name="f256" fmla="*/ f211 f82 1"/>
                <a:gd name="f257" fmla="*/ f212 f81 1"/>
                <a:gd name="f258" fmla="*/ f213 f82 1"/>
                <a:gd name="f259" fmla="*/ f214 f81 1"/>
                <a:gd name="f260" fmla="*/ f215 f82 1"/>
                <a:gd name="f261" fmla="*/ f216 f81 1"/>
                <a:gd name="f262" fmla="*/ f217 f82 1"/>
                <a:gd name="f263" fmla="*/ f218 f81 1"/>
                <a:gd name="f264" fmla="*/ f219 f8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33">
                  <a:pos x="f224" y="f225"/>
                </a:cxn>
                <a:cxn ang="f133">
                  <a:pos x="f226" y="f227"/>
                </a:cxn>
                <a:cxn ang="f133">
                  <a:pos x="f228" y="f229"/>
                </a:cxn>
                <a:cxn ang="f133">
                  <a:pos x="f230" y="f229"/>
                </a:cxn>
                <a:cxn ang="f133">
                  <a:pos x="f231" y="f232"/>
                </a:cxn>
                <a:cxn ang="f133">
                  <a:pos x="f233" y="f234"/>
                </a:cxn>
                <a:cxn ang="f133">
                  <a:pos x="f235" y="f236"/>
                </a:cxn>
                <a:cxn ang="f133">
                  <a:pos x="f237" y="f238"/>
                </a:cxn>
                <a:cxn ang="f133">
                  <a:pos x="f239" y="f240"/>
                </a:cxn>
                <a:cxn ang="f133">
                  <a:pos x="f241" y="f242"/>
                </a:cxn>
                <a:cxn ang="f133">
                  <a:pos x="f243" y="f244"/>
                </a:cxn>
                <a:cxn ang="f133">
                  <a:pos x="f245" y="f246"/>
                </a:cxn>
                <a:cxn ang="f133">
                  <a:pos x="f247" y="f248"/>
                </a:cxn>
                <a:cxn ang="f133">
                  <a:pos x="f249" y="f250"/>
                </a:cxn>
                <a:cxn ang="f133">
                  <a:pos x="f251" y="f252"/>
                </a:cxn>
                <a:cxn ang="f133">
                  <a:pos x="f253" y="f254"/>
                </a:cxn>
                <a:cxn ang="f133">
                  <a:pos x="f255" y="f256"/>
                </a:cxn>
                <a:cxn ang="f133">
                  <a:pos x="f257" y="f258"/>
                </a:cxn>
                <a:cxn ang="f133">
                  <a:pos x="f259" y="f260"/>
                </a:cxn>
                <a:cxn ang="f133">
                  <a:pos x="f261" y="f262"/>
                </a:cxn>
                <a:cxn ang="f133">
                  <a:pos x="f263" y="f264"/>
                </a:cxn>
                <a:cxn ang="f133">
                  <a:pos x="f224" y="f225"/>
                </a:cxn>
              </a:cxnLst>
              <a:rect l="f220" t="f223" r="f221" b="f222"/>
              <a:pathLst>
                <a:path w="172" h="124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cubicBezTo>
                    <a:pt x="f16" y="f17"/>
                    <a:pt x="f18" y="f17"/>
                    <a:pt x="f19" y="f17"/>
                  </a:cubicBezTo>
                  <a:cubicBezTo>
                    <a:pt x="f20" y="f17"/>
                    <a:pt x="f21" y="f17"/>
                    <a:pt x="f22" y="f17"/>
                  </a:cubicBezTo>
                  <a:cubicBezTo>
                    <a:pt x="f23" y="f15"/>
                    <a:pt x="f24" y="f25"/>
                    <a:pt x="f26" y="f27"/>
                  </a:cubicBezTo>
                  <a:cubicBezTo>
                    <a:pt x="f28" y="f29"/>
                    <a:pt x="f30" y="f31"/>
                    <a:pt x="f28" y="f32"/>
                  </a:cubicBezTo>
                  <a:cubicBezTo>
                    <a:pt x="f33" y="f5"/>
                    <a:pt x="f33" y="f5"/>
                    <a:pt x="f33" y="f5"/>
                  </a:cubicBezTo>
                  <a:cubicBezTo>
                    <a:pt x="f34" y="f35"/>
                    <a:pt x="f36" y="f37"/>
                    <a:pt x="f38" y="f31"/>
                  </a:cubicBezTo>
                  <a:cubicBezTo>
                    <a:pt x="f39" y="f40"/>
                    <a:pt x="f41" y="f42"/>
                    <a:pt x="f43" y="f44"/>
                  </a:cubicBezTo>
                  <a:cubicBezTo>
                    <a:pt x="f45" y="f46"/>
                    <a:pt x="f35" y="f47"/>
                    <a:pt x="f5" y="f48"/>
                  </a:cubicBezTo>
                  <a:cubicBezTo>
                    <a:pt x="f25" y="f49"/>
                    <a:pt x="f25" y="f49"/>
                    <a:pt x="f25" y="f49"/>
                  </a:cubicBezTo>
                  <a:cubicBezTo>
                    <a:pt x="f50" y="f51"/>
                    <a:pt x="f50" y="f51"/>
                    <a:pt x="f50" y="f51"/>
                  </a:cubicBezTo>
                  <a:cubicBezTo>
                    <a:pt x="f52" y="f53"/>
                    <a:pt x="f27" y="f54"/>
                    <a:pt x="f52" y="f26"/>
                  </a:cubicBezTo>
                  <a:cubicBezTo>
                    <a:pt x="f11" y="f55"/>
                    <a:pt x="f56" y="f57"/>
                    <a:pt x="f58" y="f59"/>
                  </a:cubicBezTo>
                  <a:cubicBezTo>
                    <a:pt x="f60" y="f22"/>
                    <a:pt x="f61" y="f62"/>
                    <a:pt x="f63" y="f22"/>
                  </a:cubicBezTo>
                  <a:cubicBezTo>
                    <a:pt x="f64" y="f65"/>
                    <a:pt x="f66" y="f57"/>
                    <a:pt x="f67" y="f55"/>
                  </a:cubicBezTo>
                  <a:cubicBezTo>
                    <a:pt x="f68" y="f69"/>
                    <a:pt x="f68" y="f69"/>
                    <a:pt x="f68" y="f69"/>
                  </a:cubicBezTo>
                  <a:cubicBezTo>
                    <a:pt x="f70" y="f24"/>
                    <a:pt x="f70" y="f24"/>
                    <a:pt x="f70" y="f24"/>
                  </a:cubicBezTo>
                  <a:cubicBezTo>
                    <a:pt x="f71" y="f7"/>
                    <a:pt x="f71" y="f7"/>
                    <a:pt x="f71" y="f7"/>
                  </a:cubicBezTo>
                  <a:cubicBezTo>
                    <a:pt x="f72" y="f73"/>
                    <a:pt x="f74" y="f44"/>
                    <a:pt x="f75" y="f76"/>
                  </a:cubicBezTo>
                  <a:cubicBezTo>
                    <a:pt x="f77" y="f42"/>
                    <a:pt x="f78" y="f79"/>
                    <a:pt x="f6" y="f13"/>
                  </a:cubicBezTo>
                  <a:lnTo>
                    <a:pt x="f8" y="f9"/>
                  </a:lnTo>
                  <a:close/>
                </a:path>
              </a:pathLst>
            </a:custGeom>
            <a:solidFill>
              <a:schemeClr val="tx1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id-ID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Freeform 81">
              <a:extLst>
                <a:ext uri="{FF2B5EF4-FFF2-40B4-BE49-F238E27FC236}">
                  <a16:creationId xmlns:a16="http://schemas.microsoft.com/office/drawing/2014/main" id="{375C63E5-7816-D158-5ABC-9246463A9341}"/>
                </a:ext>
              </a:extLst>
            </p:cNvPr>
            <p:cNvSpPr/>
            <p:nvPr/>
          </p:nvSpPr>
          <p:spPr>
            <a:xfrm>
              <a:off x="8163690" y="6058585"/>
              <a:ext cx="1346106" cy="163347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39"/>
                <a:gd name="f7" fmla="val 149"/>
                <a:gd name="f8" fmla="val 115"/>
                <a:gd name="f9" fmla="val 35"/>
                <a:gd name="f10" fmla="val 112"/>
                <a:gd name="f11" fmla="val 39"/>
                <a:gd name="f12" fmla="val 108"/>
                <a:gd name="f13" fmla="val 41"/>
                <a:gd name="f14" fmla="val 104"/>
                <a:gd name="f15" fmla="val 43"/>
                <a:gd name="f16" fmla="val 98"/>
                <a:gd name="f17" fmla="val 44"/>
                <a:gd name="f18" fmla="val 93"/>
                <a:gd name="f19" fmla="val 88"/>
                <a:gd name="f20" fmla="val 40"/>
                <a:gd name="f21" fmla="val 83"/>
                <a:gd name="f22" fmla="val 38"/>
                <a:gd name="f23" fmla="val 80"/>
                <a:gd name="f24" fmla="val 33"/>
                <a:gd name="f25" fmla="val 78"/>
                <a:gd name="f26" fmla="val 28"/>
                <a:gd name="f27" fmla="val 77"/>
                <a:gd name="f28" fmla="val 23"/>
                <a:gd name="f29" fmla="val 18"/>
                <a:gd name="f30" fmla="val 14"/>
                <a:gd name="f31" fmla="val 56"/>
                <a:gd name="f32" fmla="val 36"/>
                <a:gd name="f33" fmla="val 22"/>
                <a:gd name="f34" fmla="val 34"/>
                <a:gd name="f35" fmla="val 15"/>
                <a:gd name="f36" fmla="val 49"/>
                <a:gd name="f37" fmla="val 5"/>
                <a:gd name="f38" fmla="val 69"/>
                <a:gd name="f39" fmla="val 94"/>
                <a:gd name="f40" fmla="val 124"/>
                <a:gd name="f41" fmla="val 127"/>
                <a:gd name="f42" fmla="val 135"/>
                <a:gd name="f43" fmla="val 120"/>
                <a:gd name="f44" fmla="val 96"/>
                <a:gd name="f45" fmla="val 101"/>
                <a:gd name="f46" fmla="val 90"/>
                <a:gd name="f47" fmla="val 106"/>
                <a:gd name="f48" fmla="val 79"/>
                <a:gd name="f49" fmla="val 119"/>
                <a:gd name="f50" fmla="val 65"/>
                <a:gd name="f51" fmla="val 48"/>
                <a:gd name="f52" fmla="+- 0 0 -90"/>
                <a:gd name="f53" fmla="*/ f3 1 139"/>
                <a:gd name="f54" fmla="*/ f4 1 149"/>
                <a:gd name="f55" fmla="val f5"/>
                <a:gd name="f56" fmla="val f6"/>
                <a:gd name="f57" fmla="val f7"/>
                <a:gd name="f58" fmla="*/ f52 f0 1"/>
                <a:gd name="f59" fmla="+- f57 0 f55"/>
                <a:gd name="f60" fmla="+- f56 0 f55"/>
                <a:gd name="f61" fmla="*/ f58 1 f2"/>
                <a:gd name="f62" fmla="*/ f60 1 139"/>
                <a:gd name="f63" fmla="*/ f59 1 149"/>
                <a:gd name="f64" fmla="*/ 115 f60 1"/>
                <a:gd name="f65" fmla="*/ 35 f59 1"/>
                <a:gd name="f66" fmla="*/ 104 f60 1"/>
                <a:gd name="f67" fmla="*/ 43 f59 1"/>
                <a:gd name="f68" fmla="*/ 88 f60 1"/>
                <a:gd name="f69" fmla="*/ 40 f59 1"/>
                <a:gd name="f70" fmla="*/ 78 f60 1"/>
                <a:gd name="f71" fmla="*/ 28 f59 1"/>
                <a:gd name="f72" fmla="*/ 80 f60 1"/>
                <a:gd name="f73" fmla="*/ 14 f59 1"/>
                <a:gd name="f74" fmla="*/ 56 f60 1"/>
                <a:gd name="f75" fmla="*/ 0 f59 1"/>
                <a:gd name="f76" fmla="*/ 15 f60 1"/>
                <a:gd name="f77" fmla="*/ 49 f59 1"/>
                <a:gd name="f78" fmla="*/ 0 f60 1"/>
                <a:gd name="f79" fmla="*/ 124 f59 1"/>
                <a:gd name="f80" fmla="*/ 149 f59 1"/>
                <a:gd name="f81" fmla="*/ 94 f60 1"/>
                <a:gd name="f82" fmla="*/ 101 f60 1"/>
                <a:gd name="f83" fmla="*/ 90 f59 1"/>
                <a:gd name="f84" fmla="*/ 139 f60 1"/>
                <a:gd name="f85" fmla="*/ 48 f59 1"/>
                <a:gd name="f86" fmla="+- f61 0 f1"/>
                <a:gd name="f87" fmla="*/ f64 1 139"/>
                <a:gd name="f88" fmla="*/ f65 1 149"/>
                <a:gd name="f89" fmla="*/ f66 1 139"/>
                <a:gd name="f90" fmla="*/ f67 1 149"/>
                <a:gd name="f91" fmla="*/ f68 1 139"/>
                <a:gd name="f92" fmla="*/ f69 1 149"/>
                <a:gd name="f93" fmla="*/ f70 1 139"/>
                <a:gd name="f94" fmla="*/ f71 1 149"/>
                <a:gd name="f95" fmla="*/ f72 1 139"/>
                <a:gd name="f96" fmla="*/ f73 1 149"/>
                <a:gd name="f97" fmla="*/ f74 1 139"/>
                <a:gd name="f98" fmla="*/ f75 1 149"/>
                <a:gd name="f99" fmla="*/ f76 1 139"/>
                <a:gd name="f100" fmla="*/ f77 1 149"/>
                <a:gd name="f101" fmla="*/ f78 1 139"/>
                <a:gd name="f102" fmla="*/ f79 1 149"/>
                <a:gd name="f103" fmla="*/ f80 1 149"/>
                <a:gd name="f104" fmla="*/ f81 1 139"/>
                <a:gd name="f105" fmla="*/ f82 1 139"/>
                <a:gd name="f106" fmla="*/ f83 1 149"/>
                <a:gd name="f107" fmla="*/ f84 1 139"/>
                <a:gd name="f108" fmla="*/ f85 1 149"/>
                <a:gd name="f109" fmla="*/ 0 1 f62"/>
                <a:gd name="f110" fmla="*/ f56 1 f62"/>
                <a:gd name="f111" fmla="*/ 0 1 f63"/>
                <a:gd name="f112" fmla="*/ f57 1 f63"/>
                <a:gd name="f113" fmla="*/ f87 1 f62"/>
                <a:gd name="f114" fmla="*/ f88 1 f63"/>
                <a:gd name="f115" fmla="*/ f89 1 f62"/>
                <a:gd name="f116" fmla="*/ f90 1 f63"/>
                <a:gd name="f117" fmla="*/ f91 1 f62"/>
                <a:gd name="f118" fmla="*/ f92 1 f63"/>
                <a:gd name="f119" fmla="*/ f93 1 f62"/>
                <a:gd name="f120" fmla="*/ f94 1 f63"/>
                <a:gd name="f121" fmla="*/ f95 1 f62"/>
                <a:gd name="f122" fmla="*/ f96 1 f63"/>
                <a:gd name="f123" fmla="*/ f97 1 f62"/>
                <a:gd name="f124" fmla="*/ f98 1 f63"/>
                <a:gd name="f125" fmla="*/ f99 1 f62"/>
                <a:gd name="f126" fmla="*/ f100 1 f63"/>
                <a:gd name="f127" fmla="*/ f101 1 f62"/>
                <a:gd name="f128" fmla="*/ f102 1 f63"/>
                <a:gd name="f129" fmla="*/ f103 1 f63"/>
                <a:gd name="f130" fmla="*/ f104 1 f62"/>
                <a:gd name="f131" fmla="*/ f105 1 f62"/>
                <a:gd name="f132" fmla="*/ f106 1 f63"/>
                <a:gd name="f133" fmla="*/ f107 1 f62"/>
                <a:gd name="f134" fmla="*/ f108 1 f63"/>
                <a:gd name="f135" fmla="*/ f109 f53 1"/>
                <a:gd name="f136" fmla="*/ f110 f53 1"/>
                <a:gd name="f137" fmla="*/ f112 f54 1"/>
                <a:gd name="f138" fmla="*/ f111 f54 1"/>
                <a:gd name="f139" fmla="*/ f113 f53 1"/>
                <a:gd name="f140" fmla="*/ f114 f54 1"/>
                <a:gd name="f141" fmla="*/ f115 f53 1"/>
                <a:gd name="f142" fmla="*/ f116 f54 1"/>
                <a:gd name="f143" fmla="*/ f117 f53 1"/>
                <a:gd name="f144" fmla="*/ f118 f54 1"/>
                <a:gd name="f145" fmla="*/ f119 f53 1"/>
                <a:gd name="f146" fmla="*/ f120 f54 1"/>
                <a:gd name="f147" fmla="*/ f121 f53 1"/>
                <a:gd name="f148" fmla="*/ f122 f54 1"/>
                <a:gd name="f149" fmla="*/ f123 f53 1"/>
                <a:gd name="f150" fmla="*/ f124 f54 1"/>
                <a:gd name="f151" fmla="*/ f125 f53 1"/>
                <a:gd name="f152" fmla="*/ f126 f54 1"/>
                <a:gd name="f153" fmla="*/ f127 f53 1"/>
                <a:gd name="f154" fmla="*/ f128 f54 1"/>
                <a:gd name="f155" fmla="*/ f129 f54 1"/>
                <a:gd name="f156" fmla="*/ f130 f53 1"/>
                <a:gd name="f157" fmla="*/ f131 f53 1"/>
                <a:gd name="f158" fmla="*/ f132 f54 1"/>
                <a:gd name="f159" fmla="*/ f133 f53 1"/>
                <a:gd name="f160" fmla="*/ f134 f5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6">
                  <a:pos x="f139" y="f140"/>
                </a:cxn>
                <a:cxn ang="f86">
                  <a:pos x="f141" y="f142"/>
                </a:cxn>
                <a:cxn ang="f86">
                  <a:pos x="f143" y="f144"/>
                </a:cxn>
                <a:cxn ang="f86">
                  <a:pos x="f145" y="f146"/>
                </a:cxn>
                <a:cxn ang="f86">
                  <a:pos x="f147" y="f148"/>
                </a:cxn>
                <a:cxn ang="f86">
                  <a:pos x="f149" y="f150"/>
                </a:cxn>
                <a:cxn ang="f86">
                  <a:pos x="f151" y="f152"/>
                </a:cxn>
                <a:cxn ang="f86">
                  <a:pos x="f153" y="f154"/>
                </a:cxn>
                <a:cxn ang="f86">
                  <a:pos x="f153" y="f155"/>
                </a:cxn>
                <a:cxn ang="f86">
                  <a:pos x="f156" y="f155"/>
                </a:cxn>
                <a:cxn ang="f86">
                  <a:pos x="f157" y="f158"/>
                </a:cxn>
                <a:cxn ang="f86">
                  <a:pos x="f159" y="f160"/>
                </a:cxn>
                <a:cxn ang="f86">
                  <a:pos x="f139" y="f140"/>
                </a:cxn>
              </a:cxnLst>
              <a:rect l="f135" t="f138" r="f136" b="f137"/>
              <a:pathLst>
                <a:path w="139" h="149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cubicBezTo>
                    <a:pt x="f16" y="f17"/>
                    <a:pt x="f18" y="f15"/>
                    <a:pt x="f19" y="f20"/>
                  </a:cubicBezTo>
                  <a:cubicBezTo>
                    <a:pt x="f21" y="f22"/>
                    <a:pt x="f23" y="f24"/>
                    <a:pt x="f25" y="f26"/>
                  </a:cubicBezTo>
                  <a:cubicBezTo>
                    <a:pt x="f27" y="f28"/>
                    <a:pt x="f25" y="f29"/>
                    <a:pt x="f23" y="f30"/>
                  </a:cubicBezTo>
                  <a:cubicBezTo>
                    <a:pt x="f31" y="f5"/>
                    <a:pt x="f31" y="f5"/>
                    <a:pt x="f31" y="f5"/>
                  </a:cubicBezTo>
                  <a:cubicBezTo>
                    <a:pt x="f32" y="f29"/>
                    <a:pt x="f33" y="f34"/>
                    <a:pt x="f35" y="f36"/>
                  </a:cubicBezTo>
                  <a:cubicBezTo>
                    <a:pt x="f37" y="f38"/>
                    <a:pt x="f5" y="f39"/>
                    <a:pt x="f5" y="f40"/>
                  </a:cubicBezTo>
                  <a:cubicBezTo>
                    <a:pt x="f5" y="f41"/>
                    <a:pt x="f5" y="f42"/>
                    <a:pt x="f5" y="f7"/>
                  </a:cubicBezTo>
                  <a:cubicBezTo>
                    <a:pt x="f39" y="f7"/>
                    <a:pt x="f39" y="f7"/>
                    <a:pt x="f39" y="f7"/>
                  </a:cubicBezTo>
                  <a:cubicBezTo>
                    <a:pt x="f18" y="f43"/>
                    <a:pt x="f44" y="f45"/>
                    <a:pt x="f45" y="f46"/>
                  </a:cubicBezTo>
                  <a:cubicBezTo>
                    <a:pt x="f47" y="f48"/>
                    <a:pt x="f49" y="f50"/>
                    <a:pt x="f6" y="f51"/>
                  </a:cubicBezTo>
                  <a:lnTo>
                    <a:pt x="f8" y="f9"/>
                  </a:lnTo>
                  <a:close/>
                </a:path>
              </a:pathLst>
            </a:custGeom>
            <a:solidFill>
              <a:schemeClr val="accent2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id-ID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EF8A9183-6F17-2B71-B7A4-C7860AB6C0EB}"/>
                </a:ext>
              </a:extLst>
            </p:cNvPr>
            <p:cNvSpPr/>
            <p:nvPr/>
          </p:nvSpPr>
          <p:spPr>
            <a:xfrm>
              <a:off x="8163690" y="8086569"/>
              <a:ext cx="940012" cy="101932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id-ID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Freeform 71">
              <a:extLst>
                <a:ext uri="{FF2B5EF4-FFF2-40B4-BE49-F238E27FC236}">
                  <a16:creationId xmlns:a16="http://schemas.microsoft.com/office/drawing/2014/main" id="{F9477C15-C7A5-DE80-84DF-917270212BF3}"/>
                </a:ext>
              </a:extLst>
            </p:cNvPr>
            <p:cNvSpPr/>
            <p:nvPr/>
          </p:nvSpPr>
          <p:spPr>
            <a:xfrm>
              <a:off x="7216600" y="4092708"/>
              <a:ext cx="428972" cy="42723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04"/>
                <a:gd name="f7" fmla="val 91"/>
                <a:gd name="f8" fmla="val 1"/>
                <a:gd name="f9" fmla="val 89"/>
                <a:gd name="f10" fmla="val 82"/>
                <a:gd name="f11" fmla="val 7"/>
                <a:gd name="f12" fmla="val 79"/>
                <a:gd name="f13" fmla="val 35"/>
                <a:gd name="f14" fmla="val 72"/>
                <a:gd name="f15" fmla="val 36"/>
                <a:gd name="f16" fmla="val 71"/>
                <a:gd name="f17" fmla="val 66"/>
                <a:gd name="f18" fmla="val 39"/>
                <a:gd name="f19" fmla="val 65"/>
                <a:gd name="f20" fmla="val 57"/>
                <a:gd name="f21" fmla="val 56"/>
                <a:gd name="f22" fmla="val 50"/>
                <a:gd name="f23" fmla="val 46"/>
                <a:gd name="f24" fmla="val 33"/>
                <a:gd name="f25" fmla="val 32"/>
                <a:gd name="f26" fmla="val 43"/>
                <a:gd name="f27" fmla="val 40"/>
                <a:gd name="f28" fmla="val 38"/>
                <a:gd name="f29" fmla="val 31"/>
                <a:gd name="f30" fmla="val 34"/>
                <a:gd name="f31" fmla="val 18"/>
                <a:gd name="f32" fmla="val 14"/>
                <a:gd name="f33" fmla="val 11"/>
                <a:gd name="f34" fmla="val 42"/>
                <a:gd name="f35" fmla="val 3"/>
                <a:gd name="f36" fmla="val 60"/>
                <a:gd name="f37" fmla="val 62"/>
                <a:gd name="f38" fmla="val 61"/>
                <a:gd name="f39" fmla="val 68"/>
                <a:gd name="f40" fmla="val 8"/>
                <a:gd name="f41" fmla="val 70"/>
                <a:gd name="f42" fmla="val 15"/>
                <a:gd name="f43" fmla="val 20"/>
                <a:gd name="f44" fmla="val 30"/>
                <a:gd name="f45" fmla="val 73"/>
                <a:gd name="f46" fmla="val 47"/>
                <a:gd name="f47" fmla="val 69"/>
                <a:gd name="f48" fmla="val 55"/>
                <a:gd name="f49" fmla="val 64"/>
                <a:gd name="f50" fmla="val 101"/>
                <a:gd name="f51" fmla="val 80"/>
                <a:gd name="f52" fmla="val 83"/>
                <a:gd name="f53" fmla="val 87"/>
                <a:gd name="f54" fmla="+- 0 0 -90"/>
                <a:gd name="f55" fmla="*/ f3 1 104"/>
                <a:gd name="f56" fmla="*/ f4 1 91"/>
                <a:gd name="f57" fmla="val f5"/>
                <a:gd name="f58" fmla="val f6"/>
                <a:gd name="f59" fmla="val f7"/>
                <a:gd name="f60" fmla="*/ f54 f0 1"/>
                <a:gd name="f61" fmla="+- f59 0 f57"/>
                <a:gd name="f62" fmla="+- f58 0 f57"/>
                <a:gd name="f63" fmla="*/ f60 1 f2"/>
                <a:gd name="f64" fmla="*/ f62 1 104"/>
                <a:gd name="f65" fmla="*/ f61 1 91"/>
                <a:gd name="f66" fmla="*/ 1 f62 1"/>
                <a:gd name="f67" fmla="*/ 91 f61 1"/>
                <a:gd name="f68" fmla="*/ 82 f61 1"/>
                <a:gd name="f69" fmla="*/ 36 f62 1"/>
                <a:gd name="f70" fmla="*/ 71 f61 1"/>
                <a:gd name="f71" fmla="*/ 66 f61 1"/>
                <a:gd name="f72" fmla="*/ 39 f62 1"/>
                <a:gd name="f73" fmla="*/ 65 f61 1"/>
                <a:gd name="f74" fmla="*/ 56 f61 1"/>
                <a:gd name="f75" fmla="*/ 35 f62 1"/>
                <a:gd name="f76" fmla="*/ 46 f61 1"/>
                <a:gd name="f77" fmla="*/ 32 f62 1"/>
                <a:gd name="f78" fmla="*/ 43 f61 1"/>
                <a:gd name="f79" fmla="*/ 36 f61 1"/>
                <a:gd name="f80" fmla="*/ 34 f62 1"/>
                <a:gd name="f81" fmla="*/ 32 f61 1"/>
                <a:gd name="f82" fmla="*/ 14 f61 1"/>
                <a:gd name="f83" fmla="*/ 57 f62 1"/>
                <a:gd name="f84" fmla="*/ 1 f61 1"/>
                <a:gd name="f85" fmla="*/ 62 f62 1"/>
                <a:gd name="f86" fmla="*/ 61 f62 1"/>
                <a:gd name="f87" fmla="*/ 3 f61 1"/>
                <a:gd name="f88" fmla="*/ 70 f62 1"/>
                <a:gd name="f89" fmla="*/ 15 f61 1"/>
                <a:gd name="f90" fmla="*/ 72 f62 1"/>
                <a:gd name="f91" fmla="*/ 35 f61 1"/>
                <a:gd name="f92" fmla="*/ 69 f62 1"/>
                <a:gd name="f93" fmla="*/ 66 f62 1"/>
                <a:gd name="f94" fmla="*/ 57 f61 1"/>
                <a:gd name="f95" fmla="*/ 64 f61 1"/>
                <a:gd name="f96" fmla="*/ 68 f62 1"/>
                <a:gd name="f97" fmla="*/ 72 f61 1"/>
                <a:gd name="f98" fmla="*/ 104 f62 1"/>
                <a:gd name="f99" fmla="*/ 83 f61 1"/>
                <a:gd name="f100" fmla="+- f63 0 f1"/>
                <a:gd name="f101" fmla="*/ f66 1 104"/>
                <a:gd name="f102" fmla="*/ f67 1 91"/>
                <a:gd name="f103" fmla="*/ f68 1 91"/>
                <a:gd name="f104" fmla="*/ f69 1 104"/>
                <a:gd name="f105" fmla="*/ f70 1 91"/>
                <a:gd name="f106" fmla="*/ f71 1 91"/>
                <a:gd name="f107" fmla="*/ f72 1 104"/>
                <a:gd name="f108" fmla="*/ f73 1 91"/>
                <a:gd name="f109" fmla="*/ f74 1 91"/>
                <a:gd name="f110" fmla="*/ f75 1 104"/>
                <a:gd name="f111" fmla="*/ f76 1 91"/>
                <a:gd name="f112" fmla="*/ f77 1 104"/>
                <a:gd name="f113" fmla="*/ f78 1 91"/>
                <a:gd name="f114" fmla="*/ f79 1 91"/>
                <a:gd name="f115" fmla="*/ f80 1 104"/>
                <a:gd name="f116" fmla="*/ f81 1 91"/>
                <a:gd name="f117" fmla="*/ f82 1 91"/>
                <a:gd name="f118" fmla="*/ f83 1 104"/>
                <a:gd name="f119" fmla="*/ f84 1 91"/>
                <a:gd name="f120" fmla="*/ f85 1 104"/>
                <a:gd name="f121" fmla="*/ f86 1 104"/>
                <a:gd name="f122" fmla="*/ f87 1 91"/>
                <a:gd name="f123" fmla="*/ f88 1 104"/>
                <a:gd name="f124" fmla="*/ f89 1 91"/>
                <a:gd name="f125" fmla="*/ f90 1 104"/>
                <a:gd name="f126" fmla="*/ f91 1 91"/>
                <a:gd name="f127" fmla="*/ f92 1 104"/>
                <a:gd name="f128" fmla="*/ f93 1 104"/>
                <a:gd name="f129" fmla="*/ f94 1 91"/>
                <a:gd name="f130" fmla="*/ f95 1 91"/>
                <a:gd name="f131" fmla="*/ f96 1 104"/>
                <a:gd name="f132" fmla="*/ f97 1 91"/>
                <a:gd name="f133" fmla="*/ f98 1 104"/>
                <a:gd name="f134" fmla="*/ f99 1 91"/>
                <a:gd name="f135" fmla="*/ 0 1 f64"/>
                <a:gd name="f136" fmla="*/ f58 1 f64"/>
                <a:gd name="f137" fmla="*/ 0 1 f65"/>
                <a:gd name="f138" fmla="*/ f59 1 f65"/>
                <a:gd name="f139" fmla="*/ f101 1 f64"/>
                <a:gd name="f140" fmla="*/ f102 1 f65"/>
                <a:gd name="f141" fmla="*/ f103 1 f65"/>
                <a:gd name="f142" fmla="*/ f104 1 f64"/>
                <a:gd name="f143" fmla="*/ f105 1 f65"/>
                <a:gd name="f144" fmla="*/ f106 1 f65"/>
                <a:gd name="f145" fmla="*/ f107 1 f64"/>
                <a:gd name="f146" fmla="*/ f108 1 f65"/>
                <a:gd name="f147" fmla="*/ f109 1 f65"/>
                <a:gd name="f148" fmla="*/ f110 1 f64"/>
                <a:gd name="f149" fmla="*/ f111 1 f65"/>
                <a:gd name="f150" fmla="*/ f112 1 f64"/>
                <a:gd name="f151" fmla="*/ f113 1 f65"/>
                <a:gd name="f152" fmla="*/ f114 1 f65"/>
                <a:gd name="f153" fmla="*/ f115 1 f64"/>
                <a:gd name="f154" fmla="*/ f116 1 f65"/>
                <a:gd name="f155" fmla="*/ f117 1 f65"/>
                <a:gd name="f156" fmla="*/ f118 1 f64"/>
                <a:gd name="f157" fmla="*/ f119 1 f65"/>
                <a:gd name="f158" fmla="*/ f120 1 f64"/>
                <a:gd name="f159" fmla="*/ f121 1 f64"/>
                <a:gd name="f160" fmla="*/ f122 1 f65"/>
                <a:gd name="f161" fmla="*/ f123 1 f64"/>
                <a:gd name="f162" fmla="*/ f124 1 f65"/>
                <a:gd name="f163" fmla="*/ f125 1 f64"/>
                <a:gd name="f164" fmla="*/ f126 1 f65"/>
                <a:gd name="f165" fmla="*/ f127 1 f64"/>
                <a:gd name="f166" fmla="*/ f128 1 f64"/>
                <a:gd name="f167" fmla="*/ f129 1 f65"/>
                <a:gd name="f168" fmla="*/ f130 1 f65"/>
                <a:gd name="f169" fmla="*/ f131 1 f64"/>
                <a:gd name="f170" fmla="*/ f132 1 f65"/>
                <a:gd name="f171" fmla="*/ f133 1 f64"/>
                <a:gd name="f172" fmla="*/ f134 1 f65"/>
                <a:gd name="f173" fmla="*/ f135 f55 1"/>
                <a:gd name="f174" fmla="*/ f136 f55 1"/>
                <a:gd name="f175" fmla="*/ f138 f56 1"/>
                <a:gd name="f176" fmla="*/ f137 f56 1"/>
                <a:gd name="f177" fmla="*/ f139 f55 1"/>
                <a:gd name="f178" fmla="*/ f140 f56 1"/>
                <a:gd name="f179" fmla="*/ f141 f56 1"/>
                <a:gd name="f180" fmla="*/ f142 f55 1"/>
                <a:gd name="f181" fmla="*/ f143 f56 1"/>
                <a:gd name="f182" fmla="*/ f144 f56 1"/>
                <a:gd name="f183" fmla="*/ f145 f55 1"/>
                <a:gd name="f184" fmla="*/ f146 f56 1"/>
                <a:gd name="f185" fmla="*/ f147 f56 1"/>
                <a:gd name="f186" fmla="*/ f148 f55 1"/>
                <a:gd name="f187" fmla="*/ f149 f56 1"/>
                <a:gd name="f188" fmla="*/ f150 f55 1"/>
                <a:gd name="f189" fmla="*/ f151 f56 1"/>
                <a:gd name="f190" fmla="*/ f152 f56 1"/>
                <a:gd name="f191" fmla="*/ f153 f55 1"/>
                <a:gd name="f192" fmla="*/ f154 f56 1"/>
                <a:gd name="f193" fmla="*/ f155 f56 1"/>
                <a:gd name="f194" fmla="*/ f156 f55 1"/>
                <a:gd name="f195" fmla="*/ f157 f56 1"/>
                <a:gd name="f196" fmla="*/ f158 f55 1"/>
                <a:gd name="f197" fmla="*/ f159 f55 1"/>
                <a:gd name="f198" fmla="*/ f160 f56 1"/>
                <a:gd name="f199" fmla="*/ f161 f55 1"/>
                <a:gd name="f200" fmla="*/ f162 f56 1"/>
                <a:gd name="f201" fmla="*/ f163 f55 1"/>
                <a:gd name="f202" fmla="*/ f164 f56 1"/>
                <a:gd name="f203" fmla="*/ f165 f55 1"/>
                <a:gd name="f204" fmla="*/ f166 f55 1"/>
                <a:gd name="f205" fmla="*/ f167 f56 1"/>
                <a:gd name="f206" fmla="*/ f168 f56 1"/>
                <a:gd name="f207" fmla="*/ f169 f55 1"/>
                <a:gd name="f208" fmla="*/ f170 f56 1"/>
                <a:gd name="f209" fmla="*/ f171 f55 1"/>
                <a:gd name="f210" fmla="*/ f172 f5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00">
                  <a:pos x="f177" y="f178"/>
                </a:cxn>
                <a:cxn ang="f100">
                  <a:pos x="f177" y="f179"/>
                </a:cxn>
                <a:cxn ang="f100">
                  <a:pos x="f180" y="f181"/>
                </a:cxn>
                <a:cxn ang="f100">
                  <a:pos x="f180" y="f182"/>
                </a:cxn>
                <a:cxn ang="f100">
                  <a:pos x="f183" y="f184"/>
                </a:cxn>
                <a:cxn ang="f100">
                  <a:pos x="f183" y="f185"/>
                </a:cxn>
                <a:cxn ang="f100">
                  <a:pos x="f186" y="f187"/>
                </a:cxn>
                <a:cxn ang="f100">
                  <a:pos x="f188" y="f189"/>
                </a:cxn>
                <a:cxn ang="f100">
                  <a:pos x="f188" y="f190"/>
                </a:cxn>
                <a:cxn ang="f100">
                  <a:pos x="f191" y="f192"/>
                </a:cxn>
                <a:cxn ang="f100">
                  <a:pos x="f191" y="f193"/>
                </a:cxn>
                <a:cxn ang="f100">
                  <a:pos x="f194" y="f195"/>
                </a:cxn>
                <a:cxn ang="f100">
                  <a:pos x="f196" y="f195"/>
                </a:cxn>
                <a:cxn ang="f100">
                  <a:pos x="f197" y="f198"/>
                </a:cxn>
                <a:cxn ang="f100">
                  <a:pos x="f199" y="f200"/>
                </a:cxn>
                <a:cxn ang="f100">
                  <a:pos x="f199" y="f192"/>
                </a:cxn>
                <a:cxn ang="f100">
                  <a:pos x="f201" y="f202"/>
                </a:cxn>
                <a:cxn ang="f100">
                  <a:pos x="f203" y="f187"/>
                </a:cxn>
                <a:cxn ang="f100">
                  <a:pos x="f204" y="f205"/>
                </a:cxn>
                <a:cxn ang="f100">
                  <a:pos x="f204" y="f206"/>
                </a:cxn>
                <a:cxn ang="f100">
                  <a:pos x="f207" y="f206"/>
                </a:cxn>
                <a:cxn ang="f100">
                  <a:pos x="f199" y="f208"/>
                </a:cxn>
                <a:cxn ang="f100">
                  <a:pos x="f209" y="f210"/>
                </a:cxn>
                <a:cxn ang="f100">
                  <a:pos x="f209" y="f178"/>
                </a:cxn>
                <a:cxn ang="f100">
                  <a:pos x="f177" y="f178"/>
                </a:cxn>
              </a:cxnLst>
              <a:rect l="f173" t="f176" r="f174" b="f175"/>
              <a:pathLst>
                <a:path w="104" h="91">
                  <a:moveTo>
                    <a:pt x="f8" y="f7"/>
                  </a:moveTo>
                  <a:cubicBezTo>
                    <a:pt x="f8" y="f7"/>
                    <a:pt x="f5" y="f9"/>
                    <a:pt x="f8" y="f10"/>
                  </a:cubicBezTo>
                  <a:cubicBezTo>
                    <a:pt x="f11" y="f12"/>
                    <a:pt x="f13" y="f14"/>
                    <a:pt x="f15" y="f16"/>
                  </a:cubicBezTo>
                  <a:cubicBezTo>
                    <a:pt x="f15" y="f17"/>
                    <a:pt x="f15" y="f17"/>
                    <a:pt x="f15" y="f17"/>
                  </a:cubicBezTo>
                  <a:cubicBezTo>
                    <a:pt x="f18" y="f19"/>
                    <a:pt x="f18" y="f19"/>
                    <a:pt x="f18" y="f19"/>
                  </a:cubicBezTo>
                  <a:cubicBezTo>
                    <a:pt x="f18" y="f19"/>
                    <a:pt x="f18" y="f20"/>
                    <a:pt x="f18" y="f21"/>
                  </a:cubicBezTo>
                  <a:cubicBezTo>
                    <a:pt x="f18" y="f21"/>
                    <a:pt x="f15" y="f22"/>
                    <a:pt x="f13" y="f23"/>
                  </a:cubicBezTo>
                  <a:cubicBezTo>
                    <a:pt x="f13" y="f23"/>
                    <a:pt x="f24" y="f23"/>
                    <a:pt x="f25" y="f26"/>
                  </a:cubicBezTo>
                  <a:cubicBezTo>
                    <a:pt x="f25" y="f27"/>
                    <a:pt x="f25" y="f28"/>
                    <a:pt x="f25" y="f15"/>
                  </a:cubicBezTo>
                  <a:cubicBezTo>
                    <a:pt x="f29" y="f30"/>
                    <a:pt x="f24" y="f25"/>
                    <a:pt x="f30" y="f25"/>
                  </a:cubicBezTo>
                  <a:cubicBezTo>
                    <a:pt x="f30" y="f25"/>
                    <a:pt x="f29" y="f31"/>
                    <a:pt x="f30" y="f32"/>
                  </a:cubicBezTo>
                  <a:cubicBezTo>
                    <a:pt x="f15" y="f33"/>
                    <a:pt x="f34" y="f35"/>
                    <a:pt x="f20" y="f8"/>
                  </a:cubicBezTo>
                  <a:cubicBezTo>
                    <a:pt x="f20" y="f8"/>
                    <a:pt x="f36" y="f5"/>
                    <a:pt x="f37" y="f8"/>
                  </a:cubicBezTo>
                  <a:cubicBezTo>
                    <a:pt x="f37" y="f8"/>
                    <a:pt x="f37" y="f8"/>
                    <a:pt x="f38" y="f35"/>
                  </a:cubicBezTo>
                  <a:cubicBezTo>
                    <a:pt x="f38" y="f35"/>
                    <a:pt x="f39" y="f40"/>
                    <a:pt x="f41" y="f42"/>
                  </a:cubicBezTo>
                  <a:cubicBezTo>
                    <a:pt x="f14" y="f43"/>
                    <a:pt x="f16" y="f44"/>
                    <a:pt x="f41" y="f25"/>
                  </a:cubicBezTo>
                  <a:cubicBezTo>
                    <a:pt x="f41" y="f25"/>
                    <a:pt x="f45" y="f25"/>
                    <a:pt x="f14" y="f13"/>
                  </a:cubicBezTo>
                  <a:cubicBezTo>
                    <a:pt x="f14" y="f18"/>
                    <a:pt x="f14" y="f46"/>
                    <a:pt x="f47" y="f23"/>
                  </a:cubicBezTo>
                  <a:cubicBezTo>
                    <a:pt x="f47" y="f23"/>
                    <a:pt x="f39" y="f48"/>
                    <a:pt x="f17" y="f20"/>
                  </a:cubicBezTo>
                  <a:cubicBezTo>
                    <a:pt x="f17" y="f20"/>
                    <a:pt x="f19" y="f49"/>
                    <a:pt x="f17" y="f49"/>
                  </a:cubicBezTo>
                  <a:cubicBezTo>
                    <a:pt x="f39" y="f49"/>
                    <a:pt x="f39" y="f49"/>
                    <a:pt x="f39" y="f49"/>
                  </a:cubicBezTo>
                  <a:cubicBezTo>
                    <a:pt x="f39" y="f49"/>
                    <a:pt x="f47" y="f41"/>
                    <a:pt x="f41" y="f14"/>
                  </a:cubicBezTo>
                  <a:cubicBezTo>
                    <a:pt x="f41" y="f14"/>
                    <a:pt x="f50" y="f51"/>
                    <a:pt x="f6" y="f52"/>
                  </a:cubicBezTo>
                  <a:cubicBezTo>
                    <a:pt x="f6" y="f53"/>
                    <a:pt x="f6" y="f7"/>
                    <a:pt x="f6" y="f7"/>
                  </a:cubicBezTo>
                  <a:lnTo>
                    <a:pt x="f8" y="f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7F37539-BC6B-741D-8C10-86EEA6F11151}"/>
                </a:ext>
              </a:extLst>
            </p:cNvPr>
            <p:cNvSpPr/>
            <p:nvPr/>
          </p:nvSpPr>
          <p:spPr>
            <a:xfrm>
              <a:off x="8566922" y="3474271"/>
              <a:ext cx="444672" cy="45493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08"/>
                <a:gd name="f7" fmla="val 97"/>
                <a:gd name="f8" fmla="val 48"/>
                <a:gd name="f9" fmla="val 2"/>
                <a:gd name="f10" fmla="val 95"/>
                <a:gd name="f11" fmla="val 47"/>
                <a:gd name="f12" fmla="val 46"/>
                <a:gd name="f13" fmla="val 41"/>
                <a:gd name="f14" fmla="val 40"/>
                <a:gd name="f15" fmla="val 39"/>
                <a:gd name="f16" fmla="val 20"/>
                <a:gd name="f17" fmla="val 19"/>
                <a:gd name="f18" fmla="val 18"/>
                <a:gd name="f19" fmla="val 17"/>
                <a:gd name="f20" fmla="val 16"/>
                <a:gd name="f21" fmla="val 15"/>
                <a:gd name="f22" fmla="val 14"/>
                <a:gd name="f23" fmla="val 1"/>
                <a:gd name="f24" fmla="val 37"/>
                <a:gd name="f25" fmla="val 36"/>
                <a:gd name="f26" fmla="val 35"/>
                <a:gd name="f27" fmla="val 34"/>
                <a:gd name="f28" fmla="val 25"/>
                <a:gd name="f29" fmla="val 24"/>
                <a:gd name="f30" fmla="val 23"/>
                <a:gd name="f31" fmla="val 26"/>
                <a:gd name="f32" fmla="val 107"/>
                <a:gd name="f33" fmla="val 94"/>
                <a:gd name="f34" fmla="val 93"/>
                <a:gd name="f35" fmla="val 92"/>
                <a:gd name="f36" fmla="val 90"/>
                <a:gd name="f37" fmla="val 89"/>
                <a:gd name="f38" fmla="val 88"/>
                <a:gd name="f39" fmla="val 56"/>
                <a:gd name="f40" fmla="val 52"/>
                <a:gd name="f41" fmla="val 12"/>
                <a:gd name="f42" fmla="val 13"/>
                <a:gd name="f43" fmla="+- 0 0 -90"/>
                <a:gd name="f44" fmla="*/ f3 1 108"/>
                <a:gd name="f45" fmla="*/ f4 1 97"/>
                <a:gd name="f46" fmla="val f5"/>
                <a:gd name="f47" fmla="val f6"/>
                <a:gd name="f48" fmla="val f7"/>
                <a:gd name="f49" fmla="*/ f43 f0 1"/>
                <a:gd name="f50" fmla="+- f48 0 f46"/>
                <a:gd name="f51" fmla="+- f47 0 f46"/>
                <a:gd name="f52" fmla="*/ f49 1 f2"/>
                <a:gd name="f53" fmla="*/ f51 1 108"/>
                <a:gd name="f54" fmla="*/ f50 1 97"/>
                <a:gd name="f55" fmla="*/ 48 f51 1"/>
                <a:gd name="f56" fmla="*/ 2 f50 1"/>
                <a:gd name="f57" fmla="*/ 95 f50 1"/>
                <a:gd name="f58" fmla="*/ 46 f51 1"/>
                <a:gd name="f59" fmla="*/ 97 f50 1"/>
                <a:gd name="f60" fmla="*/ 41 f51 1"/>
                <a:gd name="f61" fmla="*/ 39 f51 1"/>
                <a:gd name="f62" fmla="*/ 48 f50 1"/>
                <a:gd name="f63" fmla="*/ 20 f51 1"/>
                <a:gd name="f64" fmla="*/ 17 f51 1"/>
                <a:gd name="f65" fmla="*/ 47 f50 1"/>
                <a:gd name="f66" fmla="*/ 14 f51 1"/>
                <a:gd name="f67" fmla="*/ 46 f50 1"/>
                <a:gd name="f68" fmla="*/ 1 f51 1"/>
                <a:gd name="f69" fmla="*/ 37 f50 1"/>
                <a:gd name="f70" fmla="*/ 0 f51 1"/>
                <a:gd name="f71" fmla="*/ 35 f50 1"/>
                <a:gd name="f72" fmla="*/ 34 f50 1"/>
                <a:gd name="f73" fmla="*/ 25 f50 1"/>
                <a:gd name="f74" fmla="*/ 24 f50 1"/>
                <a:gd name="f75" fmla="*/ 23 f50 1"/>
                <a:gd name="f76" fmla="*/ 0 f50 1"/>
                <a:gd name="f77" fmla="*/ 108 f51 1"/>
                <a:gd name="f78" fmla="*/ 107 f51 1"/>
                <a:gd name="f79" fmla="*/ 26 f50 1"/>
                <a:gd name="f80" fmla="*/ 94 f51 1"/>
                <a:gd name="f81" fmla="*/ 92 f51 1"/>
                <a:gd name="f82" fmla="*/ 88 f51 1"/>
                <a:gd name="f83" fmla="*/ 56 f51 1"/>
                <a:gd name="f84" fmla="*/ 52 f51 1"/>
                <a:gd name="f85" fmla="*/ 12 f50 1"/>
                <a:gd name="f86" fmla="*/ 13 f50 1"/>
                <a:gd name="f87" fmla="*/ 14 f50 1"/>
                <a:gd name="f88" fmla="+- f52 0 f1"/>
                <a:gd name="f89" fmla="*/ f55 1 108"/>
                <a:gd name="f90" fmla="*/ f56 1 97"/>
                <a:gd name="f91" fmla="*/ f57 1 97"/>
                <a:gd name="f92" fmla="*/ f58 1 108"/>
                <a:gd name="f93" fmla="*/ f59 1 97"/>
                <a:gd name="f94" fmla="*/ f60 1 108"/>
                <a:gd name="f95" fmla="*/ f61 1 108"/>
                <a:gd name="f96" fmla="*/ f62 1 97"/>
                <a:gd name="f97" fmla="*/ f63 1 108"/>
                <a:gd name="f98" fmla="*/ f64 1 108"/>
                <a:gd name="f99" fmla="*/ f65 1 97"/>
                <a:gd name="f100" fmla="*/ f66 1 108"/>
                <a:gd name="f101" fmla="*/ f67 1 97"/>
                <a:gd name="f102" fmla="*/ f68 1 108"/>
                <a:gd name="f103" fmla="*/ f69 1 97"/>
                <a:gd name="f104" fmla="*/ f70 1 108"/>
                <a:gd name="f105" fmla="*/ f71 1 97"/>
                <a:gd name="f106" fmla="*/ f72 1 97"/>
                <a:gd name="f107" fmla="*/ f73 1 97"/>
                <a:gd name="f108" fmla="*/ f74 1 97"/>
                <a:gd name="f109" fmla="*/ f75 1 97"/>
                <a:gd name="f110" fmla="*/ f76 1 97"/>
                <a:gd name="f111" fmla="*/ f77 1 108"/>
                <a:gd name="f112" fmla="*/ f78 1 108"/>
                <a:gd name="f113" fmla="*/ f79 1 97"/>
                <a:gd name="f114" fmla="*/ f80 1 108"/>
                <a:gd name="f115" fmla="*/ f81 1 108"/>
                <a:gd name="f116" fmla="*/ f82 1 108"/>
                <a:gd name="f117" fmla="*/ f83 1 108"/>
                <a:gd name="f118" fmla="*/ f84 1 108"/>
                <a:gd name="f119" fmla="*/ f85 1 97"/>
                <a:gd name="f120" fmla="*/ f86 1 97"/>
                <a:gd name="f121" fmla="*/ f87 1 97"/>
                <a:gd name="f122" fmla="*/ 0 1 f53"/>
                <a:gd name="f123" fmla="*/ f47 1 f53"/>
                <a:gd name="f124" fmla="*/ 0 1 f54"/>
                <a:gd name="f125" fmla="*/ f48 1 f54"/>
                <a:gd name="f126" fmla="*/ f89 1 f53"/>
                <a:gd name="f127" fmla="*/ f90 1 f54"/>
                <a:gd name="f128" fmla="*/ f91 1 f54"/>
                <a:gd name="f129" fmla="*/ f92 1 f53"/>
                <a:gd name="f130" fmla="*/ f93 1 f54"/>
                <a:gd name="f131" fmla="*/ f94 1 f53"/>
                <a:gd name="f132" fmla="*/ f95 1 f53"/>
                <a:gd name="f133" fmla="*/ f96 1 f54"/>
                <a:gd name="f134" fmla="*/ f97 1 f53"/>
                <a:gd name="f135" fmla="*/ f98 1 f53"/>
                <a:gd name="f136" fmla="*/ f99 1 f54"/>
                <a:gd name="f137" fmla="*/ f100 1 f53"/>
                <a:gd name="f138" fmla="*/ f101 1 f54"/>
                <a:gd name="f139" fmla="*/ f102 1 f53"/>
                <a:gd name="f140" fmla="*/ f103 1 f54"/>
                <a:gd name="f141" fmla="*/ f104 1 f53"/>
                <a:gd name="f142" fmla="*/ f105 1 f54"/>
                <a:gd name="f143" fmla="*/ f106 1 f54"/>
                <a:gd name="f144" fmla="*/ f107 1 f54"/>
                <a:gd name="f145" fmla="*/ f108 1 f54"/>
                <a:gd name="f146" fmla="*/ f109 1 f54"/>
                <a:gd name="f147" fmla="*/ f110 1 f54"/>
                <a:gd name="f148" fmla="*/ f111 1 f53"/>
                <a:gd name="f149" fmla="*/ f112 1 f53"/>
                <a:gd name="f150" fmla="*/ f113 1 f54"/>
                <a:gd name="f151" fmla="*/ f114 1 f53"/>
                <a:gd name="f152" fmla="*/ f115 1 f53"/>
                <a:gd name="f153" fmla="*/ f116 1 f53"/>
                <a:gd name="f154" fmla="*/ f117 1 f53"/>
                <a:gd name="f155" fmla="*/ f118 1 f53"/>
                <a:gd name="f156" fmla="*/ f119 1 f54"/>
                <a:gd name="f157" fmla="*/ f120 1 f54"/>
                <a:gd name="f158" fmla="*/ f121 1 f54"/>
                <a:gd name="f159" fmla="*/ f122 f44 1"/>
                <a:gd name="f160" fmla="*/ f123 f44 1"/>
                <a:gd name="f161" fmla="*/ f125 f45 1"/>
                <a:gd name="f162" fmla="*/ f124 f45 1"/>
                <a:gd name="f163" fmla="*/ f126 f44 1"/>
                <a:gd name="f164" fmla="*/ f127 f45 1"/>
                <a:gd name="f165" fmla="*/ f128 f45 1"/>
                <a:gd name="f166" fmla="*/ f129 f44 1"/>
                <a:gd name="f167" fmla="*/ f130 f45 1"/>
                <a:gd name="f168" fmla="*/ f131 f44 1"/>
                <a:gd name="f169" fmla="*/ f132 f44 1"/>
                <a:gd name="f170" fmla="*/ f133 f45 1"/>
                <a:gd name="f171" fmla="*/ f134 f44 1"/>
                <a:gd name="f172" fmla="*/ f135 f44 1"/>
                <a:gd name="f173" fmla="*/ f136 f45 1"/>
                <a:gd name="f174" fmla="*/ f137 f44 1"/>
                <a:gd name="f175" fmla="*/ f138 f45 1"/>
                <a:gd name="f176" fmla="*/ f139 f44 1"/>
                <a:gd name="f177" fmla="*/ f140 f45 1"/>
                <a:gd name="f178" fmla="*/ f141 f44 1"/>
                <a:gd name="f179" fmla="*/ f142 f45 1"/>
                <a:gd name="f180" fmla="*/ f143 f45 1"/>
                <a:gd name="f181" fmla="*/ f144 f45 1"/>
                <a:gd name="f182" fmla="*/ f145 f45 1"/>
                <a:gd name="f183" fmla="*/ f146 f45 1"/>
                <a:gd name="f184" fmla="*/ f147 f45 1"/>
                <a:gd name="f185" fmla="*/ f148 f44 1"/>
                <a:gd name="f186" fmla="*/ f149 f44 1"/>
                <a:gd name="f187" fmla="*/ f150 f45 1"/>
                <a:gd name="f188" fmla="*/ f151 f44 1"/>
                <a:gd name="f189" fmla="*/ f152 f44 1"/>
                <a:gd name="f190" fmla="*/ f153 f44 1"/>
                <a:gd name="f191" fmla="*/ f154 f44 1"/>
                <a:gd name="f192" fmla="*/ f155 f44 1"/>
                <a:gd name="f193" fmla="*/ f156 f45 1"/>
                <a:gd name="f194" fmla="*/ f157 f45 1"/>
                <a:gd name="f195" fmla="*/ f158 f4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8">
                  <a:pos x="f163" y="f164"/>
                </a:cxn>
                <a:cxn ang="f88">
                  <a:pos x="f163" y="f165"/>
                </a:cxn>
                <a:cxn ang="f88">
                  <a:pos x="f166" y="f167"/>
                </a:cxn>
                <a:cxn ang="f88">
                  <a:pos x="f168" y="f167"/>
                </a:cxn>
                <a:cxn ang="f88">
                  <a:pos x="f169" y="f165"/>
                </a:cxn>
                <a:cxn ang="f88">
                  <a:pos x="f169" y="f170"/>
                </a:cxn>
                <a:cxn ang="f88">
                  <a:pos x="f171" y="f170"/>
                </a:cxn>
                <a:cxn ang="f88">
                  <a:pos x="f172" y="f173"/>
                </a:cxn>
                <a:cxn ang="f88">
                  <a:pos x="f174" y="f175"/>
                </a:cxn>
                <a:cxn ang="f88">
                  <a:pos x="f176" y="f177"/>
                </a:cxn>
                <a:cxn ang="f88">
                  <a:pos x="f178" y="f179"/>
                </a:cxn>
                <a:cxn ang="f88">
                  <a:pos x="f176" y="f180"/>
                </a:cxn>
                <a:cxn ang="f88">
                  <a:pos x="f174" y="f181"/>
                </a:cxn>
                <a:cxn ang="f88">
                  <a:pos x="f172" y="f182"/>
                </a:cxn>
                <a:cxn ang="f88">
                  <a:pos x="f171" y="f183"/>
                </a:cxn>
                <a:cxn ang="f88">
                  <a:pos x="f169" y="f183"/>
                </a:cxn>
                <a:cxn ang="f88">
                  <a:pos x="f169" y="f164"/>
                </a:cxn>
                <a:cxn ang="f88">
                  <a:pos x="f168" y="f184"/>
                </a:cxn>
                <a:cxn ang="f88">
                  <a:pos x="f166" y="f184"/>
                </a:cxn>
                <a:cxn ang="f88">
                  <a:pos x="f163" y="f164"/>
                </a:cxn>
                <a:cxn ang="f88">
                  <a:pos x="f185" y="f181"/>
                </a:cxn>
                <a:cxn ang="f88">
                  <a:pos x="f186" y="f187"/>
                </a:cxn>
                <a:cxn ang="f88">
                  <a:pos x="f188" y="f179"/>
                </a:cxn>
                <a:cxn ang="f88">
                  <a:pos x="f189" y="f177"/>
                </a:cxn>
                <a:cxn ang="f88">
                  <a:pos x="f190" y="f177"/>
                </a:cxn>
                <a:cxn ang="f88">
                  <a:pos x="f191" y="f177"/>
                </a:cxn>
                <a:cxn ang="f88">
                  <a:pos x="f192" y="f193"/>
                </a:cxn>
                <a:cxn ang="f88">
                  <a:pos x="f190" y="f193"/>
                </a:cxn>
                <a:cxn ang="f88">
                  <a:pos x="f189" y="f194"/>
                </a:cxn>
                <a:cxn ang="f88">
                  <a:pos x="f188" y="f195"/>
                </a:cxn>
                <a:cxn ang="f88">
                  <a:pos x="f186" y="f183"/>
                </a:cxn>
                <a:cxn ang="f88">
                  <a:pos x="f185" y="f181"/>
                </a:cxn>
              </a:cxnLst>
              <a:rect l="f159" t="f162" r="f160" b="f161"/>
              <a:pathLst>
                <a:path w="108" h="97">
                  <a:moveTo>
                    <a:pt x="f8" y="f9"/>
                  </a:moveTo>
                  <a:cubicBezTo>
                    <a:pt x="f8" y="f10"/>
                    <a:pt x="f8" y="f10"/>
                    <a:pt x="f8" y="f10"/>
                  </a:cubicBezTo>
                  <a:cubicBezTo>
                    <a:pt x="f8" y="f7"/>
                    <a:pt x="f11" y="f7"/>
                    <a:pt x="f12" y="f7"/>
                  </a:cubicBezTo>
                  <a:cubicBezTo>
                    <a:pt x="f13" y="f7"/>
                    <a:pt x="f13" y="f7"/>
                    <a:pt x="f13" y="f7"/>
                  </a:cubicBezTo>
                  <a:cubicBezTo>
                    <a:pt x="f14" y="f7"/>
                    <a:pt x="f15" y="f7"/>
                    <a:pt x="f15" y="f10"/>
                  </a:cubicBezTo>
                  <a:cubicBezTo>
                    <a:pt x="f15" y="f8"/>
                    <a:pt x="f15" y="f8"/>
                    <a:pt x="f15" y="f8"/>
                  </a:cubicBezTo>
                  <a:cubicBezTo>
                    <a:pt x="f16" y="f8"/>
                    <a:pt x="f16" y="f8"/>
                    <a:pt x="f16" y="f8"/>
                  </a:cubicBezTo>
                  <a:cubicBezTo>
                    <a:pt x="f17" y="f8"/>
                    <a:pt x="f18" y="f8"/>
                    <a:pt x="f19" y="f11"/>
                  </a:cubicBezTo>
                  <a:cubicBezTo>
                    <a:pt x="f20" y="f11"/>
                    <a:pt x="f21" y="f12"/>
                    <a:pt x="f22" y="f12"/>
                  </a:cubicBezTo>
                  <a:cubicBezTo>
                    <a:pt x="f23" y="f24"/>
                    <a:pt x="f23" y="f24"/>
                    <a:pt x="f23" y="f24"/>
                  </a:cubicBezTo>
                  <a:cubicBezTo>
                    <a:pt x="f23" y="f24"/>
                    <a:pt x="f5" y="f25"/>
                    <a:pt x="f5" y="f26"/>
                  </a:cubicBezTo>
                  <a:cubicBezTo>
                    <a:pt x="f5" y="f26"/>
                    <a:pt x="f23" y="f27"/>
                    <a:pt x="f23" y="f27"/>
                  </a:cubicBezTo>
                  <a:cubicBezTo>
                    <a:pt x="f22" y="f28"/>
                    <a:pt x="f22" y="f28"/>
                    <a:pt x="f22" y="f28"/>
                  </a:cubicBezTo>
                  <a:cubicBezTo>
                    <a:pt x="f21" y="f29"/>
                    <a:pt x="f20" y="f29"/>
                    <a:pt x="f19" y="f29"/>
                  </a:cubicBezTo>
                  <a:cubicBezTo>
                    <a:pt x="f18" y="f30"/>
                    <a:pt x="f17" y="f30"/>
                    <a:pt x="f16" y="f30"/>
                  </a:cubicBezTo>
                  <a:cubicBezTo>
                    <a:pt x="f15" y="f30"/>
                    <a:pt x="f15" y="f30"/>
                    <a:pt x="f15" y="f30"/>
                  </a:cubicBezTo>
                  <a:cubicBezTo>
                    <a:pt x="f15" y="f9"/>
                    <a:pt x="f15" y="f9"/>
                    <a:pt x="f15" y="f9"/>
                  </a:cubicBezTo>
                  <a:cubicBezTo>
                    <a:pt x="f15" y="f23"/>
                    <a:pt x="f14" y="f5"/>
                    <a:pt x="f13" y="f5"/>
                  </a:cubicBezTo>
                  <a:cubicBezTo>
                    <a:pt x="f12" y="f5"/>
                    <a:pt x="f12" y="f5"/>
                    <a:pt x="f12" y="f5"/>
                  </a:cubicBezTo>
                  <a:cubicBezTo>
                    <a:pt x="f11" y="f5"/>
                    <a:pt x="f8" y="f23"/>
                    <a:pt x="f8" y="f9"/>
                  </a:cubicBezTo>
                  <a:close/>
                  <a:moveTo>
                    <a:pt x="f6" y="f28"/>
                  </a:moveTo>
                  <a:cubicBezTo>
                    <a:pt x="f6" y="f28"/>
                    <a:pt x="f6" y="f31"/>
                    <a:pt x="f32" y="f31"/>
                  </a:cubicBezTo>
                  <a:cubicBezTo>
                    <a:pt x="f33" y="f26"/>
                    <a:pt x="f33" y="f26"/>
                    <a:pt x="f33" y="f26"/>
                  </a:cubicBezTo>
                  <a:cubicBezTo>
                    <a:pt x="f33" y="f25"/>
                    <a:pt x="f34" y="f25"/>
                    <a:pt x="f35" y="f24"/>
                  </a:cubicBezTo>
                  <a:cubicBezTo>
                    <a:pt x="f36" y="f24"/>
                    <a:pt x="f37" y="f24"/>
                    <a:pt x="f38" y="f24"/>
                  </a:cubicBezTo>
                  <a:cubicBezTo>
                    <a:pt x="f39" y="f24"/>
                    <a:pt x="f39" y="f24"/>
                    <a:pt x="f39" y="f24"/>
                  </a:cubicBezTo>
                  <a:cubicBezTo>
                    <a:pt x="f40" y="f41"/>
                    <a:pt x="f40" y="f41"/>
                    <a:pt x="f40" y="f41"/>
                  </a:cubicBezTo>
                  <a:cubicBezTo>
                    <a:pt x="f38" y="f41"/>
                    <a:pt x="f38" y="f41"/>
                    <a:pt x="f38" y="f41"/>
                  </a:cubicBezTo>
                  <a:cubicBezTo>
                    <a:pt x="f37" y="f41"/>
                    <a:pt x="f36" y="f41"/>
                    <a:pt x="f35" y="f42"/>
                  </a:cubicBezTo>
                  <a:cubicBezTo>
                    <a:pt x="f34" y="f42"/>
                    <a:pt x="f33" y="f42"/>
                    <a:pt x="f33" y="f22"/>
                  </a:cubicBezTo>
                  <a:cubicBezTo>
                    <a:pt x="f32" y="f30"/>
                    <a:pt x="f32" y="f30"/>
                    <a:pt x="f32" y="f30"/>
                  </a:cubicBezTo>
                  <a:cubicBezTo>
                    <a:pt x="f6" y="f30"/>
                    <a:pt x="f6" y="f29"/>
                    <a:pt x="f6" y="f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Freeform 102">
              <a:extLst>
                <a:ext uri="{FF2B5EF4-FFF2-40B4-BE49-F238E27FC236}">
                  <a16:creationId xmlns:a16="http://schemas.microsoft.com/office/drawing/2014/main" id="{D39EE42D-41EC-1616-27B6-4EB80E0EA2BD}"/>
                </a:ext>
              </a:extLst>
            </p:cNvPr>
            <p:cNvSpPr/>
            <p:nvPr/>
          </p:nvSpPr>
          <p:spPr>
            <a:xfrm>
              <a:off x="9853830" y="4387912"/>
              <a:ext cx="265057" cy="4509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64"/>
                <a:gd name="f7" fmla="val 96"/>
                <a:gd name="f8" fmla="val 61"/>
                <a:gd name="f9" fmla="val 43"/>
                <a:gd name="f10" fmla="val 39"/>
                <a:gd name="f11" fmla="val 92"/>
                <a:gd name="f12" fmla="val 37"/>
                <a:gd name="f13" fmla="val 94"/>
                <a:gd name="f14" fmla="val 35"/>
                <a:gd name="f15" fmla="val 32"/>
                <a:gd name="f16" fmla="val 29"/>
                <a:gd name="f17" fmla="val 26"/>
                <a:gd name="f18" fmla="val 24"/>
                <a:gd name="f19" fmla="val 2"/>
                <a:gd name="f20" fmla="val 40"/>
                <a:gd name="f21" fmla="val 36"/>
                <a:gd name="f22" fmla="val 14"/>
                <a:gd name="f23" fmla="val 49"/>
                <a:gd name="f24" fmla="val 63"/>
                <a:gd name="f25" fmla="val 16"/>
                <a:gd name="f26" fmla="val 23"/>
                <a:gd name="f27" fmla="val 41"/>
                <a:gd name="f28" fmla="val 48"/>
                <a:gd name="f29" fmla="+- 0 0 -90"/>
                <a:gd name="f30" fmla="*/ f3 1 64"/>
                <a:gd name="f31" fmla="*/ f4 1 96"/>
                <a:gd name="f32" fmla="val f5"/>
                <a:gd name="f33" fmla="val f6"/>
                <a:gd name="f34" fmla="val f7"/>
                <a:gd name="f35" fmla="*/ f29 f0 1"/>
                <a:gd name="f36" fmla="+- f34 0 f32"/>
                <a:gd name="f37" fmla="+- f33 0 f32"/>
                <a:gd name="f38" fmla="*/ f35 1 f2"/>
                <a:gd name="f39" fmla="*/ f37 1 64"/>
                <a:gd name="f40" fmla="*/ f36 1 96"/>
                <a:gd name="f41" fmla="*/ 61 f37 1"/>
                <a:gd name="f42" fmla="*/ 43 f36 1"/>
                <a:gd name="f43" fmla="*/ 39 f37 1"/>
                <a:gd name="f44" fmla="*/ 92 f36 1"/>
                <a:gd name="f45" fmla="*/ 32 f37 1"/>
                <a:gd name="f46" fmla="*/ 96 f36 1"/>
                <a:gd name="f47" fmla="*/ 24 f37 1"/>
                <a:gd name="f48" fmla="*/ 2 f37 1"/>
                <a:gd name="f49" fmla="*/ 0 f37 1"/>
                <a:gd name="f50" fmla="*/ 32 f36 1"/>
                <a:gd name="f51" fmla="*/ 0 f36 1"/>
                <a:gd name="f52" fmla="*/ 64 f37 1"/>
                <a:gd name="f53" fmla="*/ 16 f36 1"/>
                <a:gd name="f54" fmla="*/ 16 f37 1"/>
                <a:gd name="f55" fmla="*/ 48 f36 1"/>
                <a:gd name="f56" fmla="*/ 48 f37 1"/>
                <a:gd name="f57" fmla="+- f38 0 f1"/>
                <a:gd name="f58" fmla="*/ f41 1 64"/>
                <a:gd name="f59" fmla="*/ f42 1 96"/>
                <a:gd name="f60" fmla="*/ f43 1 64"/>
                <a:gd name="f61" fmla="*/ f44 1 96"/>
                <a:gd name="f62" fmla="*/ f45 1 64"/>
                <a:gd name="f63" fmla="*/ f46 1 96"/>
                <a:gd name="f64" fmla="*/ f47 1 64"/>
                <a:gd name="f65" fmla="*/ f48 1 64"/>
                <a:gd name="f66" fmla="*/ f49 1 64"/>
                <a:gd name="f67" fmla="*/ f50 1 96"/>
                <a:gd name="f68" fmla="*/ f51 1 96"/>
                <a:gd name="f69" fmla="*/ f52 1 64"/>
                <a:gd name="f70" fmla="*/ f53 1 96"/>
                <a:gd name="f71" fmla="*/ f54 1 64"/>
                <a:gd name="f72" fmla="*/ f55 1 96"/>
                <a:gd name="f73" fmla="*/ f56 1 64"/>
                <a:gd name="f74" fmla="*/ 0 1 f39"/>
                <a:gd name="f75" fmla="*/ f33 1 f39"/>
                <a:gd name="f76" fmla="*/ 0 1 f40"/>
                <a:gd name="f77" fmla="*/ f34 1 f40"/>
                <a:gd name="f78" fmla="*/ f58 1 f39"/>
                <a:gd name="f79" fmla="*/ f59 1 f40"/>
                <a:gd name="f80" fmla="*/ f60 1 f39"/>
                <a:gd name="f81" fmla="*/ f61 1 f40"/>
                <a:gd name="f82" fmla="*/ f62 1 f39"/>
                <a:gd name="f83" fmla="*/ f63 1 f40"/>
                <a:gd name="f84" fmla="*/ f64 1 f39"/>
                <a:gd name="f85" fmla="*/ f65 1 f39"/>
                <a:gd name="f86" fmla="*/ f66 1 f39"/>
                <a:gd name="f87" fmla="*/ f67 1 f40"/>
                <a:gd name="f88" fmla="*/ f68 1 f40"/>
                <a:gd name="f89" fmla="*/ f69 1 f39"/>
                <a:gd name="f90" fmla="*/ f70 1 f40"/>
                <a:gd name="f91" fmla="*/ f71 1 f39"/>
                <a:gd name="f92" fmla="*/ f72 1 f40"/>
                <a:gd name="f93" fmla="*/ f73 1 f39"/>
                <a:gd name="f94" fmla="*/ f74 f30 1"/>
                <a:gd name="f95" fmla="*/ f75 f30 1"/>
                <a:gd name="f96" fmla="*/ f77 f31 1"/>
                <a:gd name="f97" fmla="*/ f76 f31 1"/>
                <a:gd name="f98" fmla="*/ f78 f30 1"/>
                <a:gd name="f99" fmla="*/ f79 f31 1"/>
                <a:gd name="f100" fmla="*/ f80 f30 1"/>
                <a:gd name="f101" fmla="*/ f81 f31 1"/>
                <a:gd name="f102" fmla="*/ f82 f30 1"/>
                <a:gd name="f103" fmla="*/ f83 f31 1"/>
                <a:gd name="f104" fmla="*/ f84 f30 1"/>
                <a:gd name="f105" fmla="*/ f85 f30 1"/>
                <a:gd name="f106" fmla="*/ f86 f30 1"/>
                <a:gd name="f107" fmla="*/ f87 f31 1"/>
                <a:gd name="f108" fmla="*/ f88 f31 1"/>
                <a:gd name="f109" fmla="*/ f89 f30 1"/>
                <a:gd name="f110" fmla="*/ f90 f31 1"/>
                <a:gd name="f111" fmla="*/ f91 f30 1"/>
                <a:gd name="f112" fmla="*/ f92 f31 1"/>
                <a:gd name="f113" fmla="*/ f93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7">
                  <a:pos x="f98" y="f99"/>
                </a:cxn>
                <a:cxn ang="f57">
                  <a:pos x="f100" y="f101"/>
                </a:cxn>
                <a:cxn ang="f57">
                  <a:pos x="f102" y="f103"/>
                </a:cxn>
                <a:cxn ang="f57">
                  <a:pos x="f104" y="f101"/>
                </a:cxn>
                <a:cxn ang="f57">
                  <a:pos x="f105" y="f99"/>
                </a:cxn>
                <a:cxn ang="f57">
                  <a:pos x="f106" y="f107"/>
                </a:cxn>
                <a:cxn ang="f57">
                  <a:pos x="f102" y="f108"/>
                </a:cxn>
                <a:cxn ang="f57">
                  <a:pos x="f109" y="f107"/>
                </a:cxn>
                <a:cxn ang="f57">
                  <a:pos x="f98" y="f99"/>
                </a:cxn>
                <a:cxn ang="f57">
                  <a:pos x="f102" y="f110"/>
                </a:cxn>
                <a:cxn ang="f57">
                  <a:pos x="f111" y="f107"/>
                </a:cxn>
                <a:cxn ang="f57">
                  <a:pos x="f102" y="f112"/>
                </a:cxn>
                <a:cxn ang="f57">
                  <a:pos x="f113" y="f107"/>
                </a:cxn>
                <a:cxn ang="f57">
                  <a:pos x="f102" y="f110"/>
                </a:cxn>
              </a:cxnLst>
              <a:rect l="f94" t="f97" r="f95" b="f96"/>
              <a:pathLst>
                <a:path w="64" h="96">
                  <a:moveTo>
                    <a:pt x="f8" y="f9"/>
                  </a:moveTo>
                  <a:cubicBezTo>
                    <a:pt x="f10" y="f11"/>
                    <a:pt x="f10" y="f11"/>
                    <a:pt x="f10" y="f11"/>
                  </a:cubicBezTo>
                  <a:cubicBezTo>
                    <a:pt x="f12" y="f13"/>
                    <a:pt x="f14" y="f7"/>
                    <a:pt x="f15" y="f7"/>
                  </a:cubicBezTo>
                  <a:cubicBezTo>
                    <a:pt x="f16" y="f7"/>
                    <a:pt x="f17" y="f13"/>
                    <a:pt x="f18" y="f11"/>
                  </a:cubicBezTo>
                  <a:cubicBezTo>
                    <a:pt x="f19" y="f9"/>
                    <a:pt x="f19" y="f9"/>
                    <a:pt x="f19" y="f9"/>
                  </a:cubicBezTo>
                  <a:cubicBezTo>
                    <a:pt x="f5" y="f20"/>
                    <a:pt x="f5" y="f21"/>
                    <a:pt x="f5" y="f15"/>
                  </a:cubicBezTo>
                  <a:cubicBezTo>
                    <a:pt x="f5" y="f22"/>
                    <a:pt x="f22" y="f5"/>
                    <a:pt x="f15" y="f5"/>
                  </a:cubicBezTo>
                  <a:cubicBezTo>
                    <a:pt x="f23" y="f5"/>
                    <a:pt x="f6" y="f22"/>
                    <a:pt x="f6" y="f15"/>
                  </a:cubicBezTo>
                  <a:cubicBezTo>
                    <a:pt x="f6" y="f21"/>
                    <a:pt x="f24" y="f20"/>
                    <a:pt x="f8" y="f9"/>
                  </a:cubicBezTo>
                  <a:close/>
                  <a:moveTo>
                    <a:pt x="f15" y="f25"/>
                  </a:moveTo>
                  <a:cubicBezTo>
                    <a:pt x="f26" y="f25"/>
                    <a:pt x="f25" y="f26"/>
                    <a:pt x="f25" y="f15"/>
                  </a:cubicBezTo>
                  <a:cubicBezTo>
                    <a:pt x="f25" y="f27"/>
                    <a:pt x="f26" y="f28"/>
                    <a:pt x="f15" y="f28"/>
                  </a:cubicBezTo>
                  <a:cubicBezTo>
                    <a:pt x="f20" y="f28"/>
                    <a:pt x="f28" y="f27"/>
                    <a:pt x="f28" y="f15"/>
                  </a:cubicBezTo>
                  <a:cubicBezTo>
                    <a:pt x="f28" y="f26"/>
                    <a:pt x="f20" y="f25"/>
                    <a:pt x="f15" y="f2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Freeform 52">
              <a:extLst>
                <a:ext uri="{FF2B5EF4-FFF2-40B4-BE49-F238E27FC236}">
                  <a16:creationId xmlns:a16="http://schemas.microsoft.com/office/drawing/2014/main" id="{EDB20B2A-7559-8F06-876E-AFDE3B07D09A}"/>
                </a:ext>
              </a:extLst>
            </p:cNvPr>
            <p:cNvSpPr/>
            <p:nvPr/>
          </p:nvSpPr>
          <p:spPr>
            <a:xfrm>
              <a:off x="9310119" y="5689003"/>
              <a:ext cx="399327" cy="45493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7"/>
                <a:gd name="f7" fmla="val 22"/>
                <a:gd name="f8" fmla="val 86"/>
                <a:gd name="f9" fmla="val 92"/>
                <a:gd name="f10" fmla="val 11"/>
                <a:gd name="f11" fmla="val 5"/>
                <a:gd name="f12" fmla="val 16"/>
                <a:gd name="f13" fmla="val 15"/>
                <a:gd name="f14" fmla="val 33"/>
                <a:gd name="f15" fmla="val 64"/>
                <a:gd name="f16" fmla="val 81"/>
                <a:gd name="f17" fmla="val 43"/>
                <a:gd name="f18" fmla="val 28"/>
                <a:gd name="f19" fmla="val 18"/>
                <a:gd name="f20" fmla="val 20"/>
                <a:gd name="f21" fmla="val 76"/>
                <a:gd name="f22" fmla="val 69"/>
                <a:gd name="f23" fmla="+- 0 0 -90"/>
                <a:gd name="f24" fmla="*/ f3 1 97"/>
                <a:gd name="f25" fmla="*/ f4 1 97"/>
                <a:gd name="f26" fmla="val f5"/>
                <a:gd name="f27" fmla="val f6"/>
                <a:gd name="f28" fmla="*/ f23 f0 1"/>
                <a:gd name="f29" fmla="+- f27 0 f26"/>
                <a:gd name="f30" fmla="*/ f28 1 f2"/>
                <a:gd name="f31" fmla="*/ f29 1 97"/>
                <a:gd name="f32" fmla="*/ 97 f29 1"/>
                <a:gd name="f33" fmla="*/ 22 f29 1"/>
                <a:gd name="f34" fmla="*/ 86 f29 1"/>
                <a:gd name="f35" fmla="*/ 11 f29 1"/>
                <a:gd name="f36" fmla="*/ 0 f29 1"/>
                <a:gd name="f37" fmla="*/ 15 f29 1"/>
                <a:gd name="f38" fmla="*/ 33 f29 1"/>
                <a:gd name="f39" fmla="*/ 64 f29 1"/>
                <a:gd name="f40" fmla="*/ 81 f29 1"/>
                <a:gd name="f41" fmla="*/ 43 f29 1"/>
                <a:gd name="f42" fmla="*/ 28 f29 1"/>
                <a:gd name="f43" fmla="*/ 18 f29 1"/>
                <a:gd name="f44" fmla="*/ 20 f29 1"/>
                <a:gd name="f45" fmla="*/ 76 f29 1"/>
                <a:gd name="f46" fmla="*/ 69 f29 1"/>
                <a:gd name="f47" fmla="+- f30 0 f1"/>
                <a:gd name="f48" fmla="*/ f32 1 97"/>
                <a:gd name="f49" fmla="*/ f33 1 97"/>
                <a:gd name="f50" fmla="*/ f34 1 97"/>
                <a:gd name="f51" fmla="*/ f35 1 97"/>
                <a:gd name="f52" fmla="*/ f36 1 97"/>
                <a:gd name="f53" fmla="*/ f37 1 97"/>
                <a:gd name="f54" fmla="*/ f38 1 97"/>
                <a:gd name="f55" fmla="*/ f39 1 97"/>
                <a:gd name="f56" fmla="*/ f40 1 97"/>
                <a:gd name="f57" fmla="*/ f41 1 97"/>
                <a:gd name="f58" fmla="*/ f42 1 97"/>
                <a:gd name="f59" fmla="*/ f43 1 97"/>
                <a:gd name="f60" fmla="*/ f44 1 97"/>
                <a:gd name="f61" fmla="*/ f45 1 97"/>
                <a:gd name="f62" fmla="*/ f46 1 97"/>
                <a:gd name="f63" fmla="*/ 0 1 f31"/>
                <a:gd name="f64" fmla="*/ f27 1 f31"/>
                <a:gd name="f65" fmla="*/ f48 1 f31"/>
                <a:gd name="f66" fmla="*/ f49 1 f31"/>
                <a:gd name="f67" fmla="*/ f50 1 f31"/>
                <a:gd name="f68" fmla="*/ f51 1 f31"/>
                <a:gd name="f69" fmla="*/ f52 1 f31"/>
                <a:gd name="f70" fmla="*/ f53 1 f31"/>
                <a:gd name="f71" fmla="*/ f54 1 f31"/>
                <a:gd name="f72" fmla="*/ f55 1 f31"/>
                <a:gd name="f73" fmla="*/ f56 1 f31"/>
                <a:gd name="f74" fmla="*/ f57 1 f31"/>
                <a:gd name="f75" fmla="*/ f58 1 f31"/>
                <a:gd name="f76" fmla="*/ f59 1 f31"/>
                <a:gd name="f77" fmla="*/ f60 1 f31"/>
                <a:gd name="f78" fmla="*/ f61 1 f31"/>
                <a:gd name="f79" fmla="*/ f62 1 f31"/>
                <a:gd name="f80" fmla="*/ f63 f24 1"/>
                <a:gd name="f81" fmla="*/ f64 f24 1"/>
                <a:gd name="f82" fmla="*/ f64 f25 1"/>
                <a:gd name="f83" fmla="*/ f63 f25 1"/>
                <a:gd name="f84" fmla="*/ f65 f24 1"/>
                <a:gd name="f85" fmla="*/ f66 f25 1"/>
                <a:gd name="f86" fmla="*/ f67 f25 1"/>
                <a:gd name="f87" fmla="*/ f67 f24 1"/>
                <a:gd name="f88" fmla="*/ f65 f25 1"/>
                <a:gd name="f89" fmla="*/ f68 f24 1"/>
                <a:gd name="f90" fmla="*/ f69 f24 1"/>
                <a:gd name="f91" fmla="*/ f68 f25 1"/>
                <a:gd name="f92" fmla="*/ f70 f24 1"/>
                <a:gd name="f93" fmla="*/ f71 f24 1"/>
                <a:gd name="f94" fmla="*/ f72 f24 1"/>
                <a:gd name="f95" fmla="*/ f73 f24 1"/>
                <a:gd name="f96" fmla="*/ f74 f25 1"/>
                <a:gd name="f97" fmla="*/ f75 f24 1"/>
                <a:gd name="f98" fmla="*/ f76 f25 1"/>
                <a:gd name="f99" fmla="*/ f77 f24 1"/>
                <a:gd name="f100" fmla="*/ f69 f25 1"/>
                <a:gd name="f101" fmla="*/ f78 f24 1"/>
                <a:gd name="f102" fmla="*/ f79 f2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7">
                  <a:pos x="f84" y="f85"/>
                </a:cxn>
                <a:cxn ang="f47">
                  <a:pos x="f84" y="f86"/>
                </a:cxn>
                <a:cxn ang="f47">
                  <a:pos x="f87" y="f88"/>
                </a:cxn>
                <a:cxn ang="f47">
                  <a:pos x="f89" y="f88"/>
                </a:cxn>
                <a:cxn ang="f47">
                  <a:pos x="f90" y="f86"/>
                </a:cxn>
                <a:cxn ang="f47">
                  <a:pos x="f90" y="f85"/>
                </a:cxn>
                <a:cxn ang="f47">
                  <a:pos x="f89" y="f91"/>
                </a:cxn>
                <a:cxn ang="f47">
                  <a:pos x="f92" y="f91"/>
                </a:cxn>
                <a:cxn ang="f47">
                  <a:pos x="f92" y="f85"/>
                </a:cxn>
                <a:cxn ang="f47">
                  <a:pos x="f93" y="f85"/>
                </a:cxn>
                <a:cxn ang="f47">
                  <a:pos x="f93" y="f91"/>
                </a:cxn>
                <a:cxn ang="f47">
                  <a:pos x="f94" y="f91"/>
                </a:cxn>
                <a:cxn ang="f47">
                  <a:pos x="f94" y="f85"/>
                </a:cxn>
                <a:cxn ang="f47">
                  <a:pos x="f95" y="f85"/>
                </a:cxn>
                <a:cxn ang="f47">
                  <a:pos x="f95" y="f91"/>
                </a:cxn>
                <a:cxn ang="f47">
                  <a:pos x="f87" y="f91"/>
                </a:cxn>
                <a:cxn ang="f47">
                  <a:pos x="f84" y="f85"/>
                </a:cxn>
                <a:cxn ang="f47">
                  <a:pos x="f87" y="f96"/>
                </a:cxn>
                <a:cxn ang="f47">
                  <a:pos x="f89" y="f96"/>
                </a:cxn>
                <a:cxn ang="f47">
                  <a:pos x="f89" y="f86"/>
                </a:cxn>
                <a:cxn ang="f47">
                  <a:pos x="f87" y="f86"/>
                </a:cxn>
                <a:cxn ang="f47">
                  <a:pos x="f87" y="f96"/>
                </a:cxn>
                <a:cxn ang="f47">
                  <a:pos x="f97" y="f98"/>
                </a:cxn>
                <a:cxn ang="f47">
                  <a:pos x="f99" y="f98"/>
                </a:cxn>
                <a:cxn ang="f47">
                  <a:pos x="f99" y="f100"/>
                </a:cxn>
                <a:cxn ang="f47">
                  <a:pos x="f97" y="f100"/>
                </a:cxn>
                <a:cxn ang="f47">
                  <a:pos x="f97" y="f98"/>
                </a:cxn>
                <a:cxn ang="f47">
                  <a:pos x="f101" y="f98"/>
                </a:cxn>
                <a:cxn ang="f47">
                  <a:pos x="f102" y="f98"/>
                </a:cxn>
                <a:cxn ang="f47">
                  <a:pos x="f102" y="f100"/>
                </a:cxn>
                <a:cxn ang="f47">
                  <a:pos x="f101" y="f100"/>
                </a:cxn>
                <a:cxn ang="f47">
                  <a:pos x="f101" y="f98"/>
                </a:cxn>
              </a:cxnLst>
              <a:rect l="f80" t="f83" r="f81" b="f82"/>
              <a:pathLst>
                <a:path w="97" h="97">
                  <a:moveTo>
                    <a:pt x="f6" y="f7"/>
                  </a:moveTo>
                  <a:cubicBezTo>
                    <a:pt x="f6" y="f8"/>
                    <a:pt x="f6" y="f8"/>
                    <a:pt x="f6" y="f8"/>
                  </a:cubicBezTo>
                  <a:cubicBezTo>
                    <a:pt x="f6" y="f9"/>
                    <a:pt x="f9" y="f6"/>
                    <a:pt x="f8" y="f6"/>
                  </a:cubicBezTo>
                  <a:cubicBezTo>
                    <a:pt x="f10" y="f6"/>
                    <a:pt x="f10" y="f6"/>
                    <a:pt x="f10" y="f6"/>
                  </a:cubicBezTo>
                  <a:cubicBezTo>
                    <a:pt x="f11" y="f6"/>
                    <a:pt x="f5" y="f9"/>
                    <a:pt x="f5" y="f8"/>
                  </a:cubicBezTo>
                  <a:cubicBezTo>
                    <a:pt x="f5" y="f7"/>
                    <a:pt x="f5" y="f7"/>
                    <a:pt x="f5" y="f7"/>
                  </a:cubicBezTo>
                  <a:cubicBezTo>
                    <a:pt x="f5" y="f12"/>
                    <a:pt x="f11" y="f10"/>
                    <a:pt x="f10" y="f10"/>
                  </a:cubicBezTo>
                  <a:cubicBezTo>
                    <a:pt x="f13" y="f10"/>
                    <a:pt x="f13" y="f10"/>
                    <a:pt x="f13" y="f10"/>
                  </a:cubicBezTo>
                  <a:cubicBezTo>
                    <a:pt x="f13" y="f7"/>
                    <a:pt x="f13" y="f7"/>
                    <a:pt x="f13" y="f7"/>
                  </a:cubicBezTo>
                  <a:cubicBezTo>
                    <a:pt x="f14" y="f7"/>
                    <a:pt x="f14" y="f7"/>
                    <a:pt x="f14" y="f7"/>
                  </a:cubicBezTo>
                  <a:cubicBezTo>
                    <a:pt x="f14" y="f10"/>
                    <a:pt x="f14" y="f10"/>
                    <a:pt x="f14" y="f10"/>
                  </a:cubicBezTo>
                  <a:cubicBezTo>
                    <a:pt x="f15" y="f10"/>
                    <a:pt x="f15" y="f10"/>
                    <a:pt x="f15" y="f10"/>
                  </a:cubicBezTo>
                  <a:cubicBezTo>
                    <a:pt x="f15" y="f7"/>
                    <a:pt x="f15" y="f7"/>
                    <a:pt x="f15" y="f7"/>
                  </a:cubicBezTo>
                  <a:cubicBezTo>
                    <a:pt x="f16" y="f7"/>
                    <a:pt x="f16" y="f7"/>
                    <a:pt x="f16" y="f7"/>
                  </a:cubicBezTo>
                  <a:cubicBezTo>
                    <a:pt x="f16" y="f10"/>
                    <a:pt x="f16" y="f10"/>
                    <a:pt x="f16" y="f10"/>
                  </a:cubicBezTo>
                  <a:cubicBezTo>
                    <a:pt x="f8" y="f10"/>
                    <a:pt x="f8" y="f10"/>
                    <a:pt x="f8" y="f10"/>
                  </a:cubicBezTo>
                  <a:cubicBezTo>
                    <a:pt x="f9" y="f10"/>
                    <a:pt x="f6" y="f12"/>
                    <a:pt x="f6" y="f7"/>
                  </a:cubicBezTo>
                  <a:close/>
                  <a:moveTo>
                    <a:pt x="f8" y="f17"/>
                  </a:moveTo>
                  <a:cubicBezTo>
                    <a:pt x="f10" y="f17"/>
                    <a:pt x="f10" y="f17"/>
                    <a:pt x="f10" y="f17"/>
                  </a:cubicBezTo>
                  <a:cubicBezTo>
                    <a:pt x="f10" y="f8"/>
                    <a:pt x="f10" y="f8"/>
                    <a:pt x="f10" y="f8"/>
                  </a:cubicBezTo>
                  <a:cubicBezTo>
                    <a:pt x="f8" y="f8"/>
                    <a:pt x="f8" y="f8"/>
                    <a:pt x="f8" y="f8"/>
                  </a:cubicBezTo>
                  <a:lnTo>
                    <a:pt x="f8" y="f17"/>
                  </a:lnTo>
                  <a:close/>
                  <a:moveTo>
                    <a:pt x="f18" y="f19"/>
                  </a:moveTo>
                  <a:cubicBezTo>
                    <a:pt x="f20" y="f19"/>
                    <a:pt x="f20" y="f19"/>
                    <a:pt x="f20" y="f19"/>
                  </a:cubicBezTo>
                  <a:cubicBezTo>
                    <a:pt x="f20" y="f5"/>
                    <a:pt x="f20" y="f5"/>
                    <a:pt x="f20" y="f5"/>
                  </a:cubicBezTo>
                  <a:cubicBezTo>
                    <a:pt x="f18" y="f5"/>
                    <a:pt x="f18" y="f5"/>
                    <a:pt x="f18" y="f5"/>
                  </a:cubicBezTo>
                  <a:lnTo>
                    <a:pt x="f18" y="f19"/>
                  </a:lnTo>
                  <a:close/>
                  <a:moveTo>
                    <a:pt x="f21" y="f19"/>
                  </a:moveTo>
                  <a:cubicBezTo>
                    <a:pt x="f22" y="f19"/>
                    <a:pt x="f22" y="f19"/>
                    <a:pt x="f22" y="f19"/>
                  </a:cubicBezTo>
                  <a:cubicBezTo>
                    <a:pt x="f22" y="f5"/>
                    <a:pt x="f22" y="f5"/>
                    <a:pt x="f22" y="f5"/>
                  </a:cubicBezTo>
                  <a:cubicBezTo>
                    <a:pt x="f21" y="f5"/>
                    <a:pt x="f21" y="f5"/>
                    <a:pt x="f21" y="f5"/>
                  </a:cubicBezTo>
                  <a:lnTo>
                    <a:pt x="f21" y="f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Freeform 49">
              <a:extLst>
                <a:ext uri="{FF2B5EF4-FFF2-40B4-BE49-F238E27FC236}">
                  <a16:creationId xmlns:a16="http://schemas.microsoft.com/office/drawing/2014/main" id="{4C7E880F-DB1C-9CBA-E1F2-C290A7CFA693}"/>
                </a:ext>
              </a:extLst>
            </p:cNvPr>
            <p:cNvSpPr/>
            <p:nvPr/>
          </p:nvSpPr>
          <p:spPr>
            <a:xfrm>
              <a:off x="8468797" y="6853235"/>
              <a:ext cx="444672" cy="28482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08"/>
                <a:gd name="f7" fmla="val 61"/>
                <a:gd name="f8" fmla="val 31"/>
                <a:gd name="f9" fmla="val 35"/>
                <a:gd name="f10" fmla="val 89"/>
                <a:gd name="f11" fmla="val 54"/>
                <a:gd name="f12" fmla="val 18"/>
                <a:gd name="f13" fmla="val 26"/>
                <a:gd name="f14" fmla="val 78"/>
                <a:gd name="f15" fmla="val 67"/>
                <a:gd name="f16" fmla="val 7"/>
                <a:gd name="f17" fmla="val 40"/>
                <a:gd name="f18" fmla="val 30"/>
                <a:gd name="f19" fmla="val 43"/>
                <a:gd name="f20" fmla="val 66"/>
                <a:gd name="f21" fmla="val 37"/>
                <a:gd name="f22" fmla="val 60"/>
                <a:gd name="f23" fmla="val 42"/>
                <a:gd name="f24" fmla="val 47"/>
                <a:gd name="f25" fmla="val 24"/>
                <a:gd name="f26" fmla="val 19"/>
                <a:gd name="f27" fmla="val 57"/>
                <a:gd name="f28" fmla="val 51"/>
                <a:gd name="f29" fmla="val 28"/>
                <a:gd name="f30" fmla="val 55"/>
                <a:gd name="f31" fmla="val 33"/>
                <a:gd name="f32" fmla="val 27"/>
                <a:gd name="f33" fmla="+- 0 0 -90"/>
                <a:gd name="f34" fmla="*/ f3 1 108"/>
                <a:gd name="f35" fmla="*/ f4 1 61"/>
                <a:gd name="f36" fmla="val f5"/>
                <a:gd name="f37" fmla="val f6"/>
                <a:gd name="f38" fmla="val f7"/>
                <a:gd name="f39" fmla="*/ f33 f0 1"/>
                <a:gd name="f40" fmla="+- f38 0 f36"/>
                <a:gd name="f41" fmla="+- f37 0 f36"/>
                <a:gd name="f42" fmla="*/ f39 1 f2"/>
                <a:gd name="f43" fmla="*/ f41 1 108"/>
                <a:gd name="f44" fmla="*/ f40 1 61"/>
                <a:gd name="f45" fmla="*/ 108 f41 1"/>
                <a:gd name="f46" fmla="*/ 31 f40 1"/>
                <a:gd name="f47" fmla="*/ 54 f41 1"/>
                <a:gd name="f48" fmla="*/ 61 f40 1"/>
                <a:gd name="f49" fmla="*/ 0 f41 1"/>
                <a:gd name="f50" fmla="*/ 0 f40 1"/>
                <a:gd name="f51" fmla="*/ 78 f41 1"/>
                <a:gd name="f52" fmla="*/ 7 f40 1"/>
                <a:gd name="f53" fmla="*/ 30 f41 1"/>
                <a:gd name="f54" fmla="*/ 54 f40 1"/>
                <a:gd name="f55" fmla="*/ 66 f41 1"/>
                <a:gd name="f56" fmla="*/ 42 f40 1"/>
                <a:gd name="f57" fmla="*/ 42 f41 1"/>
                <a:gd name="f58" fmla="*/ 19 f40 1"/>
                <a:gd name="f59" fmla="+- f42 0 f1"/>
                <a:gd name="f60" fmla="*/ f45 1 108"/>
                <a:gd name="f61" fmla="*/ f46 1 61"/>
                <a:gd name="f62" fmla="*/ f47 1 108"/>
                <a:gd name="f63" fmla="*/ f48 1 61"/>
                <a:gd name="f64" fmla="*/ f49 1 108"/>
                <a:gd name="f65" fmla="*/ f50 1 61"/>
                <a:gd name="f66" fmla="*/ f51 1 108"/>
                <a:gd name="f67" fmla="*/ f52 1 61"/>
                <a:gd name="f68" fmla="*/ f53 1 108"/>
                <a:gd name="f69" fmla="*/ f54 1 61"/>
                <a:gd name="f70" fmla="*/ f55 1 108"/>
                <a:gd name="f71" fmla="*/ f56 1 61"/>
                <a:gd name="f72" fmla="*/ f57 1 108"/>
                <a:gd name="f73" fmla="*/ f58 1 61"/>
                <a:gd name="f74" fmla="*/ 0 1 f43"/>
                <a:gd name="f75" fmla="*/ f37 1 f43"/>
                <a:gd name="f76" fmla="*/ 0 1 f44"/>
                <a:gd name="f77" fmla="*/ f38 1 f44"/>
                <a:gd name="f78" fmla="*/ f60 1 f43"/>
                <a:gd name="f79" fmla="*/ f61 1 f44"/>
                <a:gd name="f80" fmla="*/ f62 1 f43"/>
                <a:gd name="f81" fmla="*/ f63 1 f44"/>
                <a:gd name="f82" fmla="*/ f64 1 f43"/>
                <a:gd name="f83" fmla="*/ f65 1 f44"/>
                <a:gd name="f84" fmla="*/ f66 1 f43"/>
                <a:gd name="f85" fmla="*/ f67 1 f44"/>
                <a:gd name="f86" fmla="*/ f68 1 f43"/>
                <a:gd name="f87" fmla="*/ f69 1 f44"/>
                <a:gd name="f88" fmla="*/ f70 1 f43"/>
                <a:gd name="f89" fmla="*/ f71 1 f44"/>
                <a:gd name="f90" fmla="*/ f72 1 f43"/>
                <a:gd name="f91" fmla="*/ f73 1 f44"/>
                <a:gd name="f92" fmla="*/ f74 f34 1"/>
                <a:gd name="f93" fmla="*/ f75 f34 1"/>
                <a:gd name="f94" fmla="*/ f77 f35 1"/>
                <a:gd name="f95" fmla="*/ f76 f35 1"/>
                <a:gd name="f96" fmla="*/ f78 f34 1"/>
                <a:gd name="f97" fmla="*/ f79 f35 1"/>
                <a:gd name="f98" fmla="*/ f80 f34 1"/>
                <a:gd name="f99" fmla="*/ f81 f35 1"/>
                <a:gd name="f100" fmla="*/ f82 f34 1"/>
                <a:gd name="f101" fmla="*/ f83 f35 1"/>
                <a:gd name="f102" fmla="*/ f84 f34 1"/>
                <a:gd name="f103" fmla="*/ f85 f35 1"/>
                <a:gd name="f104" fmla="*/ f86 f34 1"/>
                <a:gd name="f105" fmla="*/ f87 f35 1"/>
                <a:gd name="f106" fmla="*/ f88 f34 1"/>
                <a:gd name="f107" fmla="*/ f89 f35 1"/>
                <a:gd name="f108" fmla="*/ f90 f34 1"/>
                <a:gd name="f109" fmla="*/ f91 f3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9">
                  <a:pos x="f96" y="f97"/>
                </a:cxn>
                <a:cxn ang="f59">
                  <a:pos x="f98" y="f99"/>
                </a:cxn>
                <a:cxn ang="f59">
                  <a:pos x="f100" y="f97"/>
                </a:cxn>
                <a:cxn ang="f59">
                  <a:pos x="f98" y="f101"/>
                </a:cxn>
                <a:cxn ang="f59">
                  <a:pos x="f96" y="f97"/>
                </a:cxn>
                <a:cxn ang="f59">
                  <a:pos x="f102" y="f97"/>
                </a:cxn>
                <a:cxn ang="f59">
                  <a:pos x="f98" y="f103"/>
                </a:cxn>
                <a:cxn ang="f59">
                  <a:pos x="f104" y="f97"/>
                </a:cxn>
                <a:cxn ang="f59">
                  <a:pos x="f98" y="f105"/>
                </a:cxn>
                <a:cxn ang="f59">
                  <a:pos x="f102" y="f97"/>
                </a:cxn>
                <a:cxn ang="f59">
                  <a:pos x="f106" y="f97"/>
                </a:cxn>
                <a:cxn ang="f59">
                  <a:pos x="f98" y="f107"/>
                </a:cxn>
                <a:cxn ang="f59">
                  <a:pos x="f108" y="f97"/>
                </a:cxn>
                <a:cxn ang="f59">
                  <a:pos x="f98" y="f109"/>
                </a:cxn>
                <a:cxn ang="f59">
                  <a:pos x="f98" y="f97"/>
                </a:cxn>
                <a:cxn ang="f59">
                  <a:pos x="f106" y="f97"/>
                </a:cxn>
              </a:cxnLst>
              <a:rect l="f92" t="f95" r="f93" b="f94"/>
              <a:pathLst>
                <a:path w="108" h="61">
                  <a:moveTo>
                    <a:pt x="f6" y="f8"/>
                  </a:moveTo>
                  <a:cubicBezTo>
                    <a:pt x="f6" y="f9"/>
                    <a:pt x="f10" y="f7"/>
                    <a:pt x="f11" y="f7"/>
                  </a:cubicBezTo>
                  <a:cubicBezTo>
                    <a:pt x="f12" y="f7"/>
                    <a:pt x="f5" y="f9"/>
                    <a:pt x="f5" y="f8"/>
                  </a:cubicBezTo>
                  <a:cubicBezTo>
                    <a:pt x="f5" y="f13"/>
                    <a:pt x="f12" y="f5"/>
                    <a:pt x="f11" y="f5"/>
                  </a:cubicBezTo>
                  <a:cubicBezTo>
                    <a:pt x="f10" y="f5"/>
                    <a:pt x="f6" y="f13"/>
                    <a:pt x="f6" y="f8"/>
                  </a:cubicBezTo>
                  <a:close/>
                  <a:moveTo>
                    <a:pt x="f14" y="f8"/>
                  </a:moveTo>
                  <a:cubicBezTo>
                    <a:pt x="f14" y="f12"/>
                    <a:pt x="f15" y="f16"/>
                    <a:pt x="f11" y="f16"/>
                  </a:cubicBezTo>
                  <a:cubicBezTo>
                    <a:pt x="f17" y="f16"/>
                    <a:pt x="f18" y="f12"/>
                    <a:pt x="f18" y="f8"/>
                  </a:cubicBezTo>
                  <a:cubicBezTo>
                    <a:pt x="f18" y="f19"/>
                    <a:pt x="f17" y="f11"/>
                    <a:pt x="f11" y="f11"/>
                  </a:cubicBezTo>
                  <a:cubicBezTo>
                    <a:pt x="f15" y="f11"/>
                    <a:pt x="f14" y="f19"/>
                    <a:pt x="f14" y="f8"/>
                  </a:cubicBezTo>
                  <a:close/>
                  <a:moveTo>
                    <a:pt x="f20" y="f8"/>
                  </a:moveTo>
                  <a:cubicBezTo>
                    <a:pt x="f20" y="f21"/>
                    <a:pt x="f22" y="f23"/>
                    <a:pt x="f11" y="f23"/>
                  </a:cubicBezTo>
                  <a:cubicBezTo>
                    <a:pt x="f24" y="f23"/>
                    <a:pt x="f23" y="f21"/>
                    <a:pt x="f23" y="f8"/>
                  </a:cubicBezTo>
                  <a:cubicBezTo>
                    <a:pt x="f23" y="f25"/>
                    <a:pt x="f24" y="f26"/>
                    <a:pt x="f11" y="f26"/>
                  </a:cubicBezTo>
                  <a:cubicBezTo>
                    <a:pt x="f27" y="f26"/>
                    <a:pt x="f28" y="f29"/>
                    <a:pt x="f11" y="f8"/>
                  </a:cubicBezTo>
                  <a:cubicBezTo>
                    <a:pt x="f30" y="f31"/>
                    <a:pt x="f20" y="f32"/>
                    <a:pt x="f20" y="f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E8B1620F-9CC1-B1D4-40C7-C297F3DED9DA}"/>
                </a:ext>
              </a:extLst>
            </p:cNvPr>
            <p:cNvSpPr/>
            <p:nvPr/>
          </p:nvSpPr>
          <p:spPr>
            <a:xfrm>
              <a:off x="8422803" y="8349980"/>
              <a:ext cx="428972" cy="49251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04"/>
                <a:gd name="f7" fmla="val 105"/>
                <a:gd name="f8" fmla="val 52"/>
                <a:gd name="f9" fmla="val 80"/>
                <a:gd name="f10" fmla="val 82"/>
                <a:gd name="f11" fmla="val 53"/>
                <a:gd name="f12" fmla="val 24"/>
                <a:gd name="f13" fmla="val 1"/>
                <a:gd name="f14" fmla="val 25"/>
                <a:gd name="f15" fmla="val 23"/>
                <a:gd name="f16" fmla="val 93"/>
                <a:gd name="f17" fmla="val 29"/>
                <a:gd name="f18" fmla="val 74"/>
                <a:gd name="f19" fmla="val 11"/>
                <a:gd name="f20" fmla="val 12"/>
                <a:gd name="f21" fmla="val 31"/>
                <a:gd name="f22" fmla="val 76"/>
                <a:gd name="f23" fmla="val 30"/>
                <a:gd name="f24" fmla="val 94"/>
                <a:gd name="f25" fmla="val 75"/>
                <a:gd name="f26" fmla="val 42"/>
                <a:gd name="f27" fmla="val 77"/>
                <a:gd name="f28" fmla="val 28"/>
                <a:gd name="f29" fmla="val 63"/>
                <a:gd name="f30" fmla="val 47"/>
                <a:gd name="f31" fmla="val 58"/>
                <a:gd name="f32" fmla="val 50"/>
                <a:gd name="f33" fmla="val 61"/>
                <a:gd name="f34" fmla="val 55"/>
                <a:gd name="f35" fmla="val 62"/>
                <a:gd name="f36" fmla="val 65"/>
                <a:gd name="f37" fmla="val 45"/>
                <a:gd name="f38" fmla="val 67"/>
                <a:gd name="f39" fmla="val 37"/>
                <a:gd name="f40" fmla="val 60"/>
                <a:gd name="f41" fmla="val 39"/>
                <a:gd name="f42" fmla="val 51"/>
                <a:gd name="f43" fmla="val 43"/>
                <a:gd name="f44" fmla="val 44"/>
                <a:gd name="f45" fmla="+- 0 0 -90"/>
                <a:gd name="f46" fmla="*/ f3 1 104"/>
                <a:gd name="f47" fmla="*/ f4 1 105"/>
                <a:gd name="f48" fmla="val f5"/>
                <a:gd name="f49" fmla="val f6"/>
                <a:gd name="f50" fmla="val f7"/>
                <a:gd name="f51" fmla="*/ f45 f0 1"/>
                <a:gd name="f52" fmla="+- f50 0 f48"/>
                <a:gd name="f53" fmla="+- f49 0 f48"/>
                <a:gd name="f54" fmla="*/ f51 1 f2"/>
                <a:gd name="f55" fmla="*/ f53 1 104"/>
                <a:gd name="f56" fmla="*/ f52 1 105"/>
                <a:gd name="f57" fmla="*/ 104 f53 1"/>
                <a:gd name="f58" fmla="*/ 52 f52 1"/>
                <a:gd name="f59" fmla="*/ 53 f53 1"/>
                <a:gd name="f60" fmla="*/ 104 f52 1"/>
                <a:gd name="f61" fmla="*/ 1 f53 1"/>
                <a:gd name="f62" fmla="*/ 53 f52 1"/>
                <a:gd name="f63" fmla="*/ 52 f53 1"/>
                <a:gd name="f64" fmla="*/ 1 f52 1"/>
                <a:gd name="f65" fmla="*/ 93 f53 1"/>
                <a:gd name="f66" fmla="*/ 12 f52 1"/>
                <a:gd name="f67" fmla="*/ 11 f53 1"/>
                <a:gd name="f68" fmla="*/ 94 f52 1"/>
                <a:gd name="f69" fmla="*/ 42 f53 1"/>
                <a:gd name="f70" fmla="*/ 42 f52 1"/>
                <a:gd name="f71" fmla="*/ 77 f53 1"/>
                <a:gd name="f72" fmla="*/ 28 f52 1"/>
                <a:gd name="f73" fmla="*/ 63 f53 1"/>
                <a:gd name="f74" fmla="*/ 63 f52 1"/>
                <a:gd name="f75" fmla="*/ 28 f53 1"/>
                <a:gd name="f76" fmla="*/ 77 f52 1"/>
                <a:gd name="f77" fmla="*/ 47 f53 1"/>
                <a:gd name="f78" fmla="*/ 58 f52 1"/>
                <a:gd name="f79" fmla="*/ 58 f53 1"/>
                <a:gd name="f80" fmla="*/ 67 f53 1"/>
                <a:gd name="f81" fmla="*/ 37 f52 1"/>
                <a:gd name="f82" fmla="*/ 47 f52 1"/>
                <a:gd name="f83" fmla="+- f54 0 f1"/>
                <a:gd name="f84" fmla="*/ f57 1 104"/>
                <a:gd name="f85" fmla="*/ f58 1 105"/>
                <a:gd name="f86" fmla="*/ f59 1 104"/>
                <a:gd name="f87" fmla="*/ f60 1 105"/>
                <a:gd name="f88" fmla="*/ f61 1 104"/>
                <a:gd name="f89" fmla="*/ f62 1 105"/>
                <a:gd name="f90" fmla="*/ f63 1 104"/>
                <a:gd name="f91" fmla="*/ f64 1 105"/>
                <a:gd name="f92" fmla="*/ f65 1 104"/>
                <a:gd name="f93" fmla="*/ f66 1 105"/>
                <a:gd name="f94" fmla="*/ f67 1 104"/>
                <a:gd name="f95" fmla="*/ f68 1 105"/>
                <a:gd name="f96" fmla="*/ f69 1 104"/>
                <a:gd name="f97" fmla="*/ f70 1 105"/>
                <a:gd name="f98" fmla="*/ f71 1 104"/>
                <a:gd name="f99" fmla="*/ f72 1 105"/>
                <a:gd name="f100" fmla="*/ f73 1 104"/>
                <a:gd name="f101" fmla="*/ f74 1 105"/>
                <a:gd name="f102" fmla="*/ f75 1 104"/>
                <a:gd name="f103" fmla="*/ f76 1 105"/>
                <a:gd name="f104" fmla="*/ f77 1 104"/>
                <a:gd name="f105" fmla="*/ f78 1 105"/>
                <a:gd name="f106" fmla="*/ f79 1 104"/>
                <a:gd name="f107" fmla="*/ f80 1 104"/>
                <a:gd name="f108" fmla="*/ f81 1 105"/>
                <a:gd name="f109" fmla="*/ f82 1 105"/>
                <a:gd name="f110" fmla="*/ 0 1 f55"/>
                <a:gd name="f111" fmla="*/ f49 1 f55"/>
                <a:gd name="f112" fmla="*/ 0 1 f56"/>
                <a:gd name="f113" fmla="*/ f50 1 f56"/>
                <a:gd name="f114" fmla="*/ f84 1 f55"/>
                <a:gd name="f115" fmla="*/ f85 1 f56"/>
                <a:gd name="f116" fmla="*/ f86 1 f55"/>
                <a:gd name="f117" fmla="*/ f87 1 f56"/>
                <a:gd name="f118" fmla="*/ f88 1 f55"/>
                <a:gd name="f119" fmla="*/ f89 1 f56"/>
                <a:gd name="f120" fmla="*/ f90 1 f55"/>
                <a:gd name="f121" fmla="*/ f91 1 f56"/>
                <a:gd name="f122" fmla="*/ f92 1 f55"/>
                <a:gd name="f123" fmla="*/ f93 1 f56"/>
                <a:gd name="f124" fmla="*/ f94 1 f55"/>
                <a:gd name="f125" fmla="*/ f95 1 f56"/>
                <a:gd name="f126" fmla="*/ f96 1 f55"/>
                <a:gd name="f127" fmla="*/ f97 1 f56"/>
                <a:gd name="f128" fmla="*/ f98 1 f55"/>
                <a:gd name="f129" fmla="*/ f99 1 f56"/>
                <a:gd name="f130" fmla="*/ f100 1 f55"/>
                <a:gd name="f131" fmla="*/ f101 1 f56"/>
                <a:gd name="f132" fmla="*/ f102 1 f55"/>
                <a:gd name="f133" fmla="*/ f103 1 f56"/>
                <a:gd name="f134" fmla="*/ f104 1 f55"/>
                <a:gd name="f135" fmla="*/ f105 1 f56"/>
                <a:gd name="f136" fmla="*/ f106 1 f55"/>
                <a:gd name="f137" fmla="*/ f107 1 f55"/>
                <a:gd name="f138" fmla="*/ f108 1 f56"/>
                <a:gd name="f139" fmla="*/ f109 1 f56"/>
                <a:gd name="f140" fmla="*/ f110 f46 1"/>
                <a:gd name="f141" fmla="*/ f111 f46 1"/>
                <a:gd name="f142" fmla="*/ f113 f47 1"/>
                <a:gd name="f143" fmla="*/ f112 f47 1"/>
                <a:gd name="f144" fmla="*/ f114 f46 1"/>
                <a:gd name="f145" fmla="*/ f115 f47 1"/>
                <a:gd name="f146" fmla="*/ f116 f46 1"/>
                <a:gd name="f147" fmla="*/ f117 f47 1"/>
                <a:gd name="f148" fmla="*/ f118 f46 1"/>
                <a:gd name="f149" fmla="*/ f119 f47 1"/>
                <a:gd name="f150" fmla="*/ f120 f46 1"/>
                <a:gd name="f151" fmla="*/ f121 f47 1"/>
                <a:gd name="f152" fmla="*/ f122 f46 1"/>
                <a:gd name="f153" fmla="*/ f123 f47 1"/>
                <a:gd name="f154" fmla="*/ f124 f46 1"/>
                <a:gd name="f155" fmla="*/ f125 f47 1"/>
                <a:gd name="f156" fmla="*/ f126 f46 1"/>
                <a:gd name="f157" fmla="*/ f127 f47 1"/>
                <a:gd name="f158" fmla="*/ f128 f46 1"/>
                <a:gd name="f159" fmla="*/ f129 f47 1"/>
                <a:gd name="f160" fmla="*/ f130 f46 1"/>
                <a:gd name="f161" fmla="*/ f131 f47 1"/>
                <a:gd name="f162" fmla="*/ f132 f46 1"/>
                <a:gd name="f163" fmla="*/ f133 f47 1"/>
                <a:gd name="f164" fmla="*/ f134 f46 1"/>
                <a:gd name="f165" fmla="*/ f135 f47 1"/>
                <a:gd name="f166" fmla="*/ f136 f46 1"/>
                <a:gd name="f167" fmla="*/ f137 f46 1"/>
                <a:gd name="f168" fmla="*/ f138 f47 1"/>
                <a:gd name="f169" fmla="*/ f139 f4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3">
                  <a:pos x="f144" y="f145"/>
                </a:cxn>
                <a:cxn ang="f83">
                  <a:pos x="f146" y="f147"/>
                </a:cxn>
                <a:cxn ang="f83">
                  <a:pos x="f148" y="f149"/>
                </a:cxn>
                <a:cxn ang="f83">
                  <a:pos x="f150" y="f151"/>
                </a:cxn>
                <a:cxn ang="f83">
                  <a:pos x="f144" y="f145"/>
                </a:cxn>
                <a:cxn ang="f83">
                  <a:pos x="f152" y="f145"/>
                </a:cxn>
                <a:cxn ang="f83">
                  <a:pos x="f150" y="f153"/>
                </a:cxn>
                <a:cxn ang="f83">
                  <a:pos x="f154" y="f149"/>
                </a:cxn>
                <a:cxn ang="f83">
                  <a:pos x="f146" y="f155"/>
                </a:cxn>
                <a:cxn ang="f83">
                  <a:pos x="f152" y="f145"/>
                </a:cxn>
                <a:cxn ang="f83">
                  <a:pos x="f156" y="f157"/>
                </a:cxn>
                <a:cxn ang="f83">
                  <a:pos x="f158" y="f159"/>
                </a:cxn>
                <a:cxn ang="f83">
                  <a:pos x="f160" y="f161"/>
                </a:cxn>
                <a:cxn ang="f83">
                  <a:pos x="f162" y="f163"/>
                </a:cxn>
                <a:cxn ang="f83">
                  <a:pos x="f156" y="f157"/>
                </a:cxn>
                <a:cxn ang="f83">
                  <a:pos x="f164" y="f165"/>
                </a:cxn>
                <a:cxn ang="f83">
                  <a:pos x="f166" y="f165"/>
                </a:cxn>
                <a:cxn ang="f83">
                  <a:pos x="f167" y="f168"/>
                </a:cxn>
                <a:cxn ang="f83">
                  <a:pos x="f164" y="f169"/>
                </a:cxn>
                <a:cxn ang="f83">
                  <a:pos x="f164" y="f165"/>
                </a:cxn>
              </a:cxnLst>
              <a:rect l="f140" t="f143" r="f141" b="f142"/>
              <a:pathLst>
                <a:path w="104" h="105">
                  <a:moveTo>
                    <a:pt x="f6" y="f8"/>
                  </a:moveTo>
                  <a:cubicBezTo>
                    <a:pt x="f6" y="f9"/>
                    <a:pt x="f10" y="f6"/>
                    <a:pt x="f11" y="f6"/>
                  </a:cubicBezTo>
                  <a:cubicBezTo>
                    <a:pt x="f12" y="f7"/>
                    <a:pt x="f13" y="f10"/>
                    <a:pt x="f13" y="f11"/>
                  </a:cubicBezTo>
                  <a:cubicBezTo>
                    <a:pt x="f5" y="f14"/>
                    <a:pt x="f15" y="f13"/>
                    <a:pt x="f8" y="f13"/>
                  </a:cubicBezTo>
                  <a:cubicBezTo>
                    <a:pt x="f9" y="f5"/>
                    <a:pt x="f6" y="f15"/>
                    <a:pt x="f6" y="f8"/>
                  </a:cubicBezTo>
                  <a:close/>
                  <a:moveTo>
                    <a:pt x="f16" y="f8"/>
                  </a:moveTo>
                  <a:cubicBezTo>
                    <a:pt x="f16" y="f17"/>
                    <a:pt x="f18" y="f19"/>
                    <a:pt x="f8" y="f20"/>
                  </a:cubicBezTo>
                  <a:cubicBezTo>
                    <a:pt x="f17" y="f20"/>
                    <a:pt x="f19" y="f21"/>
                    <a:pt x="f19" y="f11"/>
                  </a:cubicBezTo>
                  <a:cubicBezTo>
                    <a:pt x="f20" y="f22"/>
                    <a:pt x="f23" y="f24"/>
                    <a:pt x="f11" y="f24"/>
                  </a:cubicBezTo>
                  <a:cubicBezTo>
                    <a:pt x="f22" y="f16"/>
                    <a:pt x="f16" y="f25"/>
                    <a:pt x="f16" y="f8"/>
                  </a:cubicBezTo>
                  <a:close/>
                  <a:moveTo>
                    <a:pt x="f26" y="f26"/>
                  </a:moveTo>
                  <a:cubicBezTo>
                    <a:pt x="f8" y="f21"/>
                    <a:pt x="f27" y="f28"/>
                    <a:pt x="f27" y="f28"/>
                  </a:cubicBezTo>
                  <a:cubicBezTo>
                    <a:pt x="f27" y="f28"/>
                    <a:pt x="f18" y="f11"/>
                    <a:pt x="f29" y="f29"/>
                  </a:cubicBezTo>
                  <a:cubicBezTo>
                    <a:pt x="f8" y="f18"/>
                    <a:pt x="f28" y="f27"/>
                    <a:pt x="f28" y="f27"/>
                  </a:cubicBezTo>
                  <a:cubicBezTo>
                    <a:pt x="f28" y="f27"/>
                    <a:pt x="f21" y="f8"/>
                    <a:pt x="f26" y="f26"/>
                  </a:cubicBezTo>
                  <a:close/>
                  <a:moveTo>
                    <a:pt x="f30" y="f31"/>
                  </a:moveTo>
                  <a:cubicBezTo>
                    <a:pt x="f32" y="f33"/>
                    <a:pt x="f34" y="f33"/>
                    <a:pt x="f31" y="f31"/>
                  </a:cubicBezTo>
                  <a:cubicBezTo>
                    <a:pt x="f35" y="f11"/>
                    <a:pt x="f36" y="f37"/>
                    <a:pt x="f38" y="f39"/>
                  </a:cubicBezTo>
                  <a:cubicBezTo>
                    <a:pt x="f40" y="f41"/>
                    <a:pt x="f42" y="f43"/>
                    <a:pt x="f30" y="f30"/>
                  </a:cubicBezTo>
                  <a:cubicBezTo>
                    <a:pt x="f44" y="f32"/>
                    <a:pt x="f44" y="f34"/>
                    <a:pt x="f30" y="f3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9" name="ZoneTexte 43">
            <a:extLst>
              <a:ext uri="{FF2B5EF4-FFF2-40B4-BE49-F238E27FC236}">
                <a16:creationId xmlns:a16="http://schemas.microsoft.com/office/drawing/2014/main" id="{ADA4DFCC-2D9D-E0C8-96FA-E1C190FAE8DE}"/>
              </a:ext>
            </a:extLst>
          </p:cNvPr>
          <p:cNvSpPr txBox="1"/>
          <p:nvPr/>
        </p:nvSpPr>
        <p:spPr>
          <a:xfrm>
            <a:off x="1522280" y="1001797"/>
            <a:ext cx="1365400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60960" tIns="30480" rIns="60960" bIns="30480" anchor="t" anchorCtr="0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QUI?</a:t>
            </a:r>
          </a:p>
        </p:txBody>
      </p:sp>
      <p:pic>
        <p:nvPicPr>
          <p:cNvPr id="61" name="Graphic 147">
            <a:extLst>
              <a:ext uri="{FF2B5EF4-FFF2-40B4-BE49-F238E27FC236}">
                <a16:creationId xmlns:a16="http://schemas.microsoft.com/office/drawing/2014/main" id="{01A28925-9E68-9297-7863-5A09126141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1540000">
            <a:off x="1413267" y="1363838"/>
            <a:ext cx="1568371" cy="56491"/>
          </a:xfrm>
          <a:prstGeom prst="rect">
            <a:avLst/>
          </a:prstGeom>
        </p:spPr>
      </p:pic>
      <p:sp>
        <p:nvSpPr>
          <p:cNvPr id="66" name="ZoneTexte 43">
            <a:extLst>
              <a:ext uri="{FF2B5EF4-FFF2-40B4-BE49-F238E27FC236}">
                <a16:creationId xmlns:a16="http://schemas.microsoft.com/office/drawing/2014/main" id="{24CD4510-FA90-CB96-4841-FB5530A0780B}"/>
              </a:ext>
            </a:extLst>
          </p:cNvPr>
          <p:cNvSpPr txBox="1"/>
          <p:nvPr/>
        </p:nvSpPr>
        <p:spPr>
          <a:xfrm>
            <a:off x="5074548" y="1001797"/>
            <a:ext cx="1365400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60960" tIns="30480" rIns="60960" bIns="30480" anchor="t" anchorCtr="0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Ou?</a:t>
            </a:r>
          </a:p>
        </p:txBody>
      </p:sp>
      <p:pic>
        <p:nvPicPr>
          <p:cNvPr id="67" name="Graphic 147">
            <a:extLst>
              <a:ext uri="{FF2B5EF4-FFF2-40B4-BE49-F238E27FC236}">
                <a16:creationId xmlns:a16="http://schemas.microsoft.com/office/drawing/2014/main" id="{56C8BDCD-49F5-78D8-E18C-AF7F1583C2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1540000">
            <a:off x="4965535" y="1363838"/>
            <a:ext cx="1568371" cy="56491"/>
          </a:xfrm>
          <a:prstGeom prst="rect">
            <a:avLst/>
          </a:prstGeom>
        </p:spPr>
      </p:pic>
      <p:sp>
        <p:nvSpPr>
          <p:cNvPr id="68" name="ZoneTexte 43">
            <a:extLst>
              <a:ext uri="{FF2B5EF4-FFF2-40B4-BE49-F238E27FC236}">
                <a16:creationId xmlns:a16="http://schemas.microsoft.com/office/drawing/2014/main" id="{AD727EFC-EE56-C3F7-583F-F09DA52FBACD}"/>
              </a:ext>
            </a:extLst>
          </p:cNvPr>
          <p:cNvSpPr txBox="1"/>
          <p:nvPr/>
        </p:nvSpPr>
        <p:spPr>
          <a:xfrm>
            <a:off x="6867334" y="1001797"/>
            <a:ext cx="1365400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60960" tIns="30480" rIns="60960" bIns="30480" anchor="t" anchorCtr="0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Quand?</a:t>
            </a:r>
          </a:p>
        </p:txBody>
      </p:sp>
      <p:pic>
        <p:nvPicPr>
          <p:cNvPr id="69" name="Graphic 147">
            <a:extLst>
              <a:ext uri="{FF2B5EF4-FFF2-40B4-BE49-F238E27FC236}">
                <a16:creationId xmlns:a16="http://schemas.microsoft.com/office/drawing/2014/main" id="{29B4B59F-5305-A2B2-852C-54B7951CE5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1540000">
            <a:off x="6758321" y="1363838"/>
            <a:ext cx="1568371" cy="56491"/>
          </a:xfrm>
          <a:prstGeom prst="rect">
            <a:avLst/>
          </a:prstGeom>
        </p:spPr>
      </p:pic>
      <p:sp>
        <p:nvSpPr>
          <p:cNvPr id="70" name="ZoneTexte 43">
            <a:extLst>
              <a:ext uri="{FF2B5EF4-FFF2-40B4-BE49-F238E27FC236}">
                <a16:creationId xmlns:a16="http://schemas.microsoft.com/office/drawing/2014/main" id="{71A5F355-B40B-9F8F-1CEB-384D1AEAA016}"/>
              </a:ext>
            </a:extLst>
          </p:cNvPr>
          <p:cNvSpPr txBox="1"/>
          <p:nvPr/>
        </p:nvSpPr>
        <p:spPr>
          <a:xfrm>
            <a:off x="8643006" y="1012691"/>
            <a:ext cx="1365400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60960" tIns="30480" rIns="60960" bIns="30480" anchor="t" anchorCtr="0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Comment?</a:t>
            </a:r>
          </a:p>
        </p:txBody>
      </p:sp>
      <p:pic>
        <p:nvPicPr>
          <p:cNvPr id="71" name="Graphic 147">
            <a:extLst>
              <a:ext uri="{FF2B5EF4-FFF2-40B4-BE49-F238E27FC236}">
                <a16:creationId xmlns:a16="http://schemas.microsoft.com/office/drawing/2014/main" id="{AB949A7E-DFC3-08E0-27FA-D9909A4238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540000">
            <a:off x="8533993" y="1374732"/>
            <a:ext cx="1568371" cy="56491"/>
          </a:xfrm>
          <a:prstGeom prst="rect">
            <a:avLst/>
          </a:prstGeom>
        </p:spPr>
      </p:pic>
      <p:sp>
        <p:nvSpPr>
          <p:cNvPr id="72" name="ZoneTexte 43">
            <a:extLst>
              <a:ext uri="{FF2B5EF4-FFF2-40B4-BE49-F238E27FC236}">
                <a16:creationId xmlns:a16="http://schemas.microsoft.com/office/drawing/2014/main" id="{0DED133E-403B-F3DE-C89C-025C5E140892}"/>
              </a:ext>
            </a:extLst>
          </p:cNvPr>
          <p:cNvSpPr txBox="1"/>
          <p:nvPr/>
        </p:nvSpPr>
        <p:spPr>
          <a:xfrm>
            <a:off x="10354682" y="982629"/>
            <a:ext cx="1365400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60960" tIns="30480" rIns="60960" bIns="30480" anchor="t" anchorCtr="0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Pourquoi?</a:t>
            </a:r>
          </a:p>
        </p:txBody>
      </p:sp>
      <p:pic>
        <p:nvPicPr>
          <p:cNvPr id="73" name="Graphic 147">
            <a:extLst>
              <a:ext uri="{FF2B5EF4-FFF2-40B4-BE49-F238E27FC236}">
                <a16:creationId xmlns:a16="http://schemas.microsoft.com/office/drawing/2014/main" id="{A33F0316-FE6B-5EDA-D2CA-9895646802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1540000">
            <a:off x="10245669" y="1344670"/>
            <a:ext cx="1568371" cy="56491"/>
          </a:xfrm>
          <a:prstGeom prst="rect">
            <a:avLst/>
          </a:prstGeom>
        </p:spPr>
      </p:pic>
      <p:grpSp>
        <p:nvGrpSpPr>
          <p:cNvPr id="6" name="Group 9">
            <a:extLst>
              <a:ext uri="{FF2B5EF4-FFF2-40B4-BE49-F238E27FC236}">
                <a16:creationId xmlns:a16="http://schemas.microsoft.com/office/drawing/2014/main" id="{BC31DE3D-92FC-B07B-8CA7-6B3AD626B91B}"/>
              </a:ext>
            </a:extLst>
          </p:cNvPr>
          <p:cNvGrpSpPr/>
          <p:nvPr/>
        </p:nvGrpSpPr>
        <p:grpSpPr>
          <a:xfrm>
            <a:off x="2326722" y="2029465"/>
            <a:ext cx="6749839" cy="4402807"/>
            <a:chOff x="1400899" y="3536350"/>
            <a:chExt cx="5998894" cy="5423282"/>
          </a:xfrm>
        </p:grpSpPr>
        <p:sp>
          <p:nvSpPr>
            <p:cNvPr id="31" name="Oval 82">
              <a:extLst>
                <a:ext uri="{FF2B5EF4-FFF2-40B4-BE49-F238E27FC236}">
                  <a16:creationId xmlns:a16="http://schemas.microsoft.com/office/drawing/2014/main" id="{59CF351C-D826-823E-E803-EB3D47A28EBA}"/>
                </a:ext>
              </a:extLst>
            </p:cNvPr>
            <p:cNvSpPr/>
            <p:nvPr/>
          </p:nvSpPr>
          <p:spPr>
            <a:xfrm>
              <a:off x="1400899" y="3793941"/>
              <a:ext cx="115373" cy="19144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chemeClr val="accent2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id-ID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TextBox 85">
              <a:extLst>
                <a:ext uri="{FF2B5EF4-FFF2-40B4-BE49-F238E27FC236}">
                  <a16:creationId xmlns:a16="http://schemas.microsoft.com/office/drawing/2014/main" id="{8DD10AC1-33E1-F8BC-714E-646F797F5D36}"/>
                </a:ext>
              </a:extLst>
            </p:cNvPr>
            <p:cNvSpPr txBox="1"/>
            <p:nvPr/>
          </p:nvSpPr>
          <p:spPr>
            <a:xfrm>
              <a:off x="1605530" y="3536350"/>
              <a:ext cx="3804989" cy="108284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60960" tIns="30480" rIns="60960" bIns="30480" anchor="t" anchorCtr="0" compatLnSpc="1">
              <a:sp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fr-FR" sz="1867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Comment ?</a:t>
              </a:r>
            </a:p>
            <a:p>
              <a:pPr marL="0" marR="0" lvl="0" indent="0" algn="l" defTabSz="60963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67" b="1" kern="0" dirty="0">
                  <a:solidFill>
                    <a:srgbClr val="000000"/>
                  </a:solidFill>
                  <a:latin typeface="Calibri"/>
                </a:rPr>
                <a:t>1-Organisation du travail et outils utilisés</a:t>
              </a:r>
              <a:r>
                <a:rPr kumimoji="0" lang="fr-FR" sz="1867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35" name="TextBox 2">
              <a:extLst>
                <a:ext uri="{FF2B5EF4-FFF2-40B4-BE49-F238E27FC236}">
                  <a16:creationId xmlns:a16="http://schemas.microsoft.com/office/drawing/2014/main" id="{ABFAC4E5-5659-6A6E-6B90-2D97E0E2CA71}"/>
                </a:ext>
              </a:extLst>
            </p:cNvPr>
            <p:cNvSpPr txBox="1"/>
            <p:nvPr/>
          </p:nvSpPr>
          <p:spPr>
            <a:xfrm>
              <a:off x="1785995" y="4789395"/>
              <a:ext cx="5613798" cy="4170237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60960" tIns="30480" rIns="60960" bIns="30480" anchor="t" anchorCtr="1" compatLnSpc="1">
              <a:spAutoFit/>
            </a:bodyPr>
            <a:lstStyle/>
            <a:p>
              <a:pPr marL="285750" lvl="0" indent="-285750" defTabSz="609630">
                <a:lnSpc>
                  <a:spcPct val="150000"/>
                </a:lnSpc>
                <a:buFont typeface="Wingdings" panose="05000000000000000000" pitchFamily="2" charset="2"/>
                <a:buChar char="Ø"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600" kern="0" dirty="0">
                  <a:solidFill>
                    <a:srgbClr val="000000"/>
                  </a:solidFill>
                  <a:cs typeface="Times New Roman" pitchFamily="18"/>
                </a:rPr>
                <a:t>Grâce à une architecture Single Page Application avec une interface utilisateur intuitive et entièrement dynamique</a:t>
              </a:r>
            </a:p>
            <a:p>
              <a:pPr marL="285750" lvl="0" indent="-285750" defTabSz="609630">
                <a:lnSpc>
                  <a:spcPct val="150000"/>
                </a:lnSpc>
                <a:buFont typeface="Wingdings" panose="05000000000000000000" pitchFamily="2" charset="2"/>
                <a:buChar char="Ø"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600" kern="0" dirty="0">
                  <a:solidFill>
                    <a:srgbClr val="000000"/>
                  </a:solidFill>
                  <a:cs typeface="Times New Roman" pitchFamily="18"/>
                </a:rPr>
                <a:t> Technologies : HTML5, JavaScript (</a:t>
              </a:r>
              <a:r>
                <a:rPr lang="fr-FR" sz="1600" kern="0" dirty="0" err="1">
                  <a:solidFill>
                    <a:srgbClr val="000000"/>
                  </a:solidFill>
                  <a:cs typeface="Times New Roman" pitchFamily="18"/>
                </a:rPr>
                <a:t>Vanilla</a:t>
              </a:r>
              <a:r>
                <a:rPr lang="fr-FR" sz="1600" kern="0" dirty="0">
                  <a:solidFill>
                    <a:srgbClr val="000000"/>
                  </a:solidFill>
                  <a:cs typeface="Times New Roman" pitchFamily="18"/>
                </a:rPr>
                <a:t>), </a:t>
              </a:r>
              <a:r>
                <a:rPr lang="fr-FR" sz="1600" kern="0" dirty="0" err="1">
                  <a:solidFill>
                    <a:srgbClr val="000000"/>
                  </a:solidFill>
                  <a:cs typeface="Times New Roman" pitchFamily="18"/>
                </a:rPr>
                <a:t>Tailwind</a:t>
              </a:r>
              <a:r>
                <a:rPr lang="fr-FR" sz="1600" kern="0" dirty="0">
                  <a:solidFill>
                    <a:srgbClr val="000000"/>
                  </a:solidFill>
                  <a:cs typeface="Times New Roman" pitchFamily="18"/>
                </a:rPr>
                <a:t> CSS</a:t>
              </a:r>
            </a:p>
            <a:p>
              <a:pPr marL="285750" lvl="0" indent="-285750" defTabSz="609630">
                <a:lnSpc>
                  <a:spcPct val="150000"/>
                </a:lnSpc>
                <a:buFont typeface="Wingdings" panose="05000000000000000000" pitchFamily="2" charset="2"/>
                <a:buChar char="Ø"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600" kern="0" dirty="0">
                  <a:solidFill>
                    <a:srgbClr val="000000"/>
                  </a:solidFill>
                  <a:cs typeface="Times New Roman" pitchFamily="18"/>
                </a:rPr>
                <a:t> Données : API externe (Studio </a:t>
              </a:r>
              <a:r>
                <a:rPr lang="fr-FR" sz="1600" kern="0" dirty="0" err="1">
                  <a:solidFill>
                    <a:srgbClr val="000000"/>
                  </a:solidFill>
                  <a:cs typeface="Times New Roman" pitchFamily="18"/>
                </a:rPr>
                <a:t>Ghibli</a:t>
              </a:r>
              <a:r>
                <a:rPr lang="fr-FR" sz="1600" kern="0" dirty="0">
                  <a:solidFill>
                    <a:srgbClr val="000000"/>
                  </a:solidFill>
                  <a:cs typeface="Times New Roman" pitchFamily="18"/>
                </a:rPr>
                <a:t>) et </a:t>
              </a:r>
              <a:r>
                <a:rPr lang="fr-FR" sz="1600" kern="0" dirty="0" err="1">
                  <a:solidFill>
                    <a:srgbClr val="000000"/>
                  </a:solidFill>
                  <a:cs typeface="Times New Roman" pitchFamily="18"/>
                </a:rPr>
                <a:t>LocalStorage</a:t>
              </a:r>
              <a:endParaRPr lang="fr-FR" sz="1600" kern="0" dirty="0">
                <a:solidFill>
                  <a:srgbClr val="000000"/>
                </a:solidFill>
                <a:cs typeface="Times New Roman" pitchFamily="18"/>
              </a:endParaRPr>
            </a:p>
            <a:p>
              <a:pPr marL="285750" lvl="0" indent="-285750" defTabSz="609630">
                <a:lnSpc>
                  <a:spcPct val="150000"/>
                </a:lnSpc>
                <a:buFont typeface="Wingdings" panose="05000000000000000000" pitchFamily="2" charset="2"/>
                <a:buChar char="Ø"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600" kern="0" dirty="0">
                  <a:solidFill>
                    <a:srgbClr val="000000"/>
                  </a:solidFill>
                  <a:cs typeface="Times New Roman" pitchFamily="18"/>
                </a:rPr>
                <a:t>Outils : Visual Studio Code, GitHub</a:t>
              </a:r>
            </a:p>
            <a:p>
              <a:pPr marL="285750" lvl="0" indent="-285750" defTabSz="609630">
                <a:lnSpc>
                  <a:spcPct val="150000"/>
                </a:lnSpc>
                <a:buFont typeface="Wingdings" panose="05000000000000000000" pitchFamily="2" charset="2"/>
                <a:buChar char="Ø"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600" kern="0" dirty="0">
                  <a:solidFill>
                    <a:srgbClr val="000000"/>
                  </a:solidFill>
                  <a:cs typeface="Times New Roman" pitchFamily="18"/>
                </a:rPr>
                <a:t> Travail collaboratif via GitHub pour le suivi de version et la coordination</a:t>
              </a:r>
            </a:p>
            <a:p>
              <a:pPr marL="285750" lvl="0" indent="-285750" defTabSz="609630">
                <a:lnSpc>
                  <a:spcPct val="150000"/>
                </a:lnSpc>
                <a:buFont typeface="Wingdings" panose="05000000000000000000" pitchFamily="2" charset="2"/>
                <a:buChar char="Ø"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600" kern="0" dirty="0">
                  <a:solidFill>
                    <a:srgbClr val="000000"/>
                  </a:solidFill>
                  <a:cs typeface="Times New Roman" pitchFamily="18"/>
                </a:rPr>
                <a:t> Travail d’équipe structuré avec répartition des tâches</a:t>
              </a:r>
            </a:p>
            <a:p>
              <a:pPr marL="285750" lvl="0" indent="-285750" defTabSz="609630">
                <a:lnSpc>
                  <a:spcPct val="150000"/>
                </a:lnSpc>
                <a:buFont typeface="Wingdings" panose="05000000000000000000" pitchFamily="2" charset="2"/>
                <a:buChar char="Ø"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600" kern="0" dirty="0">
                  <a:solidFill>
                    <a:srgbClr val="000000"/>
                  </a:solidFill>
                  <a:cs typeface="Times New Roman" pitchFamily="18"/>
                </a:rPr>
                <a:t> Réunions régulières pour organiser les étapes et valider les décisions</a:t>
              </a:r>
              <a:endParaRPr kumimoji="0" lang="fr-F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itchFamily="18"/>
              </a:endParaRPr>
            </a:p>
          </p:txBody>
        </p:sp>
      </p:grpSp>
      <p:sp>
        <p:nvSpPr>
          <p:cNvPr id="2" name="ZoneTexte 43">
            <a:extLst>
              <a:ext uri="{FF2B5EF4-FFF2-40B4-BE49-F238E27FC236}">
                <a16:creationId xmlns:a16="http://schemas.microsoft.com/office/drawing/2014/main" id="{CF30FF7A-6AB9-97CF-0C10-4A398BC3A1EF}"/>
              </a:ext>
            </a:extLst>
          </p:cNvPr>
          <p:cNvSpPr txBox="1"/>
          <p:nvPr/>
        </p:nvSpPr>
        <p:spPr>
          <a:xfrm>
            <a:off x="3298414" y="1001797"/>
            <a:ext cx="1365400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60960" tIns="30480" rIns="60960" bIns="30480" anchor="t" anchorCtr="0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Quoi?</a:t>
            </a:r>
          </a:p>
        </p:txBody>
      </p:sp>
      <p:pic>
        <p:nvPicPr>
          <p:cNvPr id="26" name="Graphic 147">
            <a:extLst>
              <a:ext uri="{FF2B5EF4-FFF2-40B4-BE49-F238E27FC236}">
                <a16:creationId xmlns:a16="http://schemas.microsoft.com/office/drawing/2014/main" id="{69D7047F-2DEF-6F80-29B7-97D03A558A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1540000">
            <a:off x="3189401" y="1363838"/>
            <a:ext cx="1568371" cy="56491"/>
          </a:xfrm>
          <a:prstGeom prst="rect">
            <a:avLst/>
          </a:prstGeom>
        </p:spPr>
      </p:pic>
      <p:grpSp>
        <p:nvGrpSpPr>
          <p:cNvPr id="30" name="Group 9">
            <a:extLst>
              <a:ext uri="{FF2B5EF4-FFF2-40B4-BE49-F238E27FC236}">
                <a16:creationId xmlns:a16="http://schemas.microsoft.com/office/drawing/2014/main" id="{9E8753AB-9118-7FEC-70BA-7184DE345F52}"/>
              </a:ext>
            </a:extLst>
          </p:cNvPr>
          <p:cNvGrpSpPr/>
          <p:nvPr/>
        </p:nvGrpSpPr>
        <p:grpSpPr>
          <a:xfrm>
            <a:off x="-8883389" y="1886079"/>
            <a:ext cx="6749839" cy="1409937"/>
            <a:chOff x="1400899" y="3536350"/>
            <a:chExt cx="5998894" cy="1736730"/>
          </a:xfrm>
        </p:grpSpPr>
        <p:sp>
          <p:nvSpPr>
            <p:cNvPr id="38" name="Oval 82">
              <a:extLst>
                <a:ext uri="{FF2B5EF4-FFF2-40B4-BE49-F238E27FC236}">
                  <a16:creationId xmlns:a16="http://schemas.microsoft.com/office/drawing/2014/main" id="{0D7336CC-831A-2529-A79A-DA095603D3F2}"/>
                </a:ext>
              </a:extLst>
            </p:cNvPr>
            <p:cNvSpPr/>
            <p:nvPr/>
          </p:nvSpPr>
          <p:spPr>
            <a:xfrm>
              <a:off x="1400899" y="3793941"/>
              <a:ext cx="115373" cy="19144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chemeClr val="accent2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id-ID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TextBox 85">
              <a:extLst>
                <a:ext uri="{FF2B5EF4-FFF2-40B4-BE49-F238E27FC236}">
                  <a16:creationId xmlns:a16="http://schemas.microsoft.com/office/drawing/2014/main" id="{925109F2-699D-E192-B619-F2E94CA5BD32}"/>
                </a:ext>
              </a:extLst>
            </p:cNvPr>
            <p:cNvSpPr txBox="1"/>
            <p:nvPr/>
          </p:nvSpPr>
          <p:spPr>
            <a:xfrm>
              <a:off x="1605530" y="3536350"/>
              <a:ext cx="4312169" cy="108284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60960" tIns="30480" rIns="60960" bIns="30480" anchor="t" anchorCtr="0" compatLnSpc="1">
              <a:sp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fr-FR" sz="1867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Comment ?</a:t>
              </a:r>
            </a:p>
            <a:p>
              <a:pPr marL="0" marR="0" lvl="0" indent="0" algn="l" defTabSz="60963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67" b="1" kern="0" dirty="0">
                  <a:solidFill>
                    <a:srgbClr val="000000"/>
                  </a:solidFill>
                  <a:latin typeface="Calibri"/>
                </a:rPr>
                <a:t>2-Méthodologie de développement par phases:</a:t>
              </a:r>
              <a:endParaRPr kumimoji="0" lang="fr-FR" sz="1867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TextBox 2">
              <a:extLst>
                <a:ext uri="{FF2B5EF4-FFF2-40B4-BE49-F238E27FC236}">
                  <a16:creationId xmlns:a16="http://schemas.microsoft.com/office/drawing/2014/main" id="{D56BABDE-804A-DF8D-345F-6AE9F7934FF5}"/>
                </a:ext>
              </a:extLst>
            </p:cNvPr>
            <p:cNvSpPr txBox="1"/>
            <p:nvPr/>
          </p:nvSpPr>
          <p:spPr>
            <a:xfrm>
              <a:off x="1785995" y="4789395"/>
              <a:ext cx="5613798" cy="48368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60960" tIns="30480" rIns="60960" bIns="30480" anchor="t" anchorCtr="1" compatLnSpc="1">
              <a:spAutoFit/>
            </a:bodyPr>
            <a:lstStyle/>
            <a:p>
              <a:pPr marL="285750" marR="0" lvl="0" indent="-285750" defTabSz="60963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fr-F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itchFamily="18"/>
              </a:endParaRPr>
            </a:p>
          </p:txBody>
        </p:sp>
      </p:grpSp>
      <p:graphicFrame>
        <p:nvGraphicFramePr>
          <p:cNvPr id="41" name="Diagramme 40">
            <a:extLst>
              <a:ext uri="{FF2B5EF4-FFF2-40B4-BE49-F238E27FC236}">
                <a16:creationId xmlns:a16="http://schemas.microsoft.com/office/drawing/2014/main" id="{8FB4C99C-F442-4C7E-85D7-3B2BDF33B2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1867215"/>
              </p:ext>
            </p:extLst>
          </p:nvPr>
        </p:nvGraphicFramePr>
        <p:xfrm>
          <a:off x="-9571854" y="3046730"/>
          <a:ext cx="8229055" cy="33473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282716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3DCA2-E60A-8CA9-B083-E27C9D0CE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ZoneTexte 92">
            <a:extLst>
              <a:ext uri="{FF2B5EF4-FFF2-40B4-BE49-F238E27FC236}">
                <a16:creationId xmlns:a16="http://schemas.microsoft.com/office/drawing/2014/main" id="{F7547DF6-B481-4FEA-61FB-D07DC87C45A5}"/>
              </a:ext>
            </a:extLst>
          </p:cNvPr>
          <p:cNvSpPr txBox="1"/>
          <p:nvPr/>
        </p:nvSpPr>
        <p:spPr>
          <a:xfrm>
            <a:off x="1195335" y="119265"/>
            <a:ext cx="1084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QQOQCP</a:t>
            </a:r>
          </a:p>
        </p:txBody>
      </p:sp>
      <p:pic>
        <p:nvPicPr>
          <p:cNvPr id="20" name="Graphic 147">
            <a:extLst>
              <a:ext uri="{FF2B5EF4-FFF2-40B4-BE49-F238E27FC236}">
                <a16:creationId xmlns:a16="http://schemas.microsoft.com/office/drawing/2014/main" id="{49EE99C1-1015-DE80-FE97-961C238C4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540000">
            <a:off x="3732557" y="668261"/>
            <a:ext cx="5770055" cy="207833"/>
          </a:xfrm>
          <a:prstGeom prst="rect">
            <a:avLst/>
          </a:prstGeom>
        </p:spPr>
      </p:pic>
      <p:sp>
        <p:nvSpPr>
          <p:cNvPr id="21" name="Freeform 46">
            <a:extLst>
              <a:ext uri="{FF2B5EF4-FFF2-40B4-BE49-F238E27FC236}">
                <a16:creationId xmlns:a16="http://schemas.microsoft.com/office/drawing/2014/main" id="{D5E2A99B-75FA-F837-EA3D-69445A491CA3}"/>
              </a:ext>
            </a:extLst>
          </p:cNvPr>
          <p:cNvSpPr/>
          <p:nvPr/>
        </p:nvSpPr>
        <p:spPr>
          <a:xfrm rot="10800000">
            <a:off x="-420261" y="-9318194"/>
            <a:ext cx="1359604" cy="20627788"/>
          </a:xfrm>
          <a:custGeom>
            <a:avLst/>
            <a:gdLst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7" fmla="*/ 0 w 1359568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9604" h="20627788">
                <a:moveTo>
                  <a:pt x="36" y="20627788"/>
                </a:moveTo>
                <a:lnTo>
                  <a:pt x="36" y="11151257"/>
                </a:lnTo>
                <a:cubicBezTo>
                  <a:pt x="-1812" y="10732246"/>
                  <a:pt x="562432" y="10818204"/>
                  <a:pt x="567694" y="10313894"/>
                </a:cubicBezTo>
                <a:cubicBezTo>
                  <a:pt x="572956" y="9809584"/>
                  <a:pt x="-5226" y="9888718"/>
                  <a:pt x="36" y="9476531"/>
                </a:cubicBezTo>
                <a:lnTo>
                  <a:pt x="36" y="0"/>
                </a:lnTo>
                <a:lnTo>
                  <a:pt x="1359604" y="0"/>
                </a:lnTo>
                <a:lnTo>
                  <a:pt x="1359604" y="20627788"/>
                </a:lnTo>
                <a:lnTo>
                  <a:pt x="36" y="206277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Graphic 33" descr="Lightbulb">
            <a:extLst>
              <a:ext uri="{FF2B5EF4-FFF2-40B4-BE49-F238E27FC236}">
                <a16:creationId xmlns:a16="http://schemas.microsoft.com/office/drawing/2014/main" id="{A2CB184A-CC2E-CC36-5536-8A1D9A0CE9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606" y="5517569"/>
            <a:ext cx="618834" cy="618834"/>
          </a:xfrm>
          <a:prstGeom prst="rect">
            <a:avLst/>
          </a:prstGeom>
        </p:spPr>
      </p:pic>
      <p:pic>
        <p:nvPicPr>
          <p:cNvPr id="25" name="Graphique 24" descr="Enseignant avec un remplissage uni">
            <a:extLst>
              <a:ext uri="{FF2B5EF4-FFF2-40B4-BE49-F238E27FC236}">
                <a16:creationId xmlns:a16="http://schemas.microsoft.com/office/drawing/2014/main" id="{31F5CA2C-8177-76F6-2674-01ED4BC781A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3212" y="2281744"/>
            <a:ext cx="618836" cy="618836"/>
          </a:xfrm>
          <a:prstGeom prst="rect">
            <a:avLst/>
          </a:prstGeom>
        </p:spPr>
      </p:pic>
      <p:sp>
        <p:nvSpPr>
          <p:cNvPr id="27" name="Oval 32">
            <a:extLst>
              <a:ext uri="{FF2B5EF4-FFF2-40B4-BE49-F238E27FC236}">
                <a16:creationId xmlns:a16="http://schemas.microsoft.com/office/drawing/2014/main" id="{915F182F-0956-6210-2490-600A43B8AC38}"/>
              </a:ext>
            </a:extLst>
          </p:cNvPr>
          <p:cNvSpPr>
            <a:spLocks noChangeAspect="1"/>
          </p:cNvSpPr>
          <p:nvPr/>
        </p:nvSpPr>
        <p:spPr>
          <a:xfrm>
            <a:off x="471918" y="567765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7E35D682-D2CE-1256-792E-C977F8F75F9F}"/>
              </a:ext>
            </a:extLst>
          </p:cNvPr>
          <p:cNvGrpSpPr/>
          <p:nvPr/>
        </p:nvGrpSpPr>
        <p:grpSpPr>
          <a:xfrm>
            <a:off x="-1826440" y="2177162"/>
            <a:ext cx="828000" cy="828000"/>
            <a:chOff x="-1826440" y="2177162"/>
            <a:chExt cx="828000" cy="82800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F5021B5-E568-8C3E-4858-6FB40C569A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826440" y="2177162"/>
              <a:ext cx="828000" cy="82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4" name="Graphique 33" descr="Enseignant avec un remplissage uni">
              <a:extLst>
                <a:ext uri="{FF2B5EF4-FFF2-40B4-BE49-F238E27FC236}">
                  <a16:creationId xmlns:a16="http://schemas.microsoft.com/office/drawing/2014/main" id="{93F0B494-D6AA-2A50-1961-253B380DD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721858" y="2281744"/>
              <a:ext cx="618836" cy="618836"/>
            </a:xfrm>
            <a:prstGeom prst="rect">
              <a:avLst/>
            </a:prstGeom>
          </p:spPr>
        </p:pic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654A5469-95A6-ADEF-2BC7-E75658F43FE2}"/>
              </a:ext>
            </a:extLst>
          </p:cNvPr>
          <p:cNvGrpSpPr/>
          <p:nvPr/>
        </p:nvGrpSpPr>
        <p:grpSpPr>
          <a:xfrm>
            <a:off x="-1826440" y="5395957"/>
            <a:ext cx="828000" cy="828000"/>
            <a:chOff x="-1826440" y="5395957"/>
            <a:chExt cx="828000" cy="828000"/>
          </a:xfrm>
        </p:grpSpPr>
        <p:sp>
          <p:nvSpPr>
            <p:cNvPr id="36" name="Oval 38">
              <a:extLst>
                <a:ext uri="{FF2B5EF4-FFF2-40B4-BE49-F238E27FC236}">
                  <a16:creationId xmlns:a16="http://schemas.microsoft.com/office/drawing/2014/main" id="{4257CEB8-B8D9-B55C-8568-2A13086A95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826440" y="5395957"/>
              <a:ext cx="828000" cy="82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7" name="Graphic 33" descr="Lightbulb">
              <a:extLst>
                <a:ext uri="{FF2B5EF4-FFF2-40B4-BE49-F238E27FC236}">
                  <a16:creationId xmlns:a16="http://schemas.microsoft.com/office/drawing/2014/main" id="{9641CEAC-AFBC-B552-B68A-80BC5E748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721857" y="5500540"/>
              <a:ext cx="618834" cy="618834"/>
            </a:xfrm>
            <a:prstGeom prst="rect">
              <a:avLst/>
            </a:prstGeom>
          </p:spPr>
        </p:pic>
      </p:grpSp>
      <p:pic>
        <p:nvPicPr>
          <p:cNvPr id="23" name="Graphique 22" descr="Porte-bloc avec un remplissage uni">
            <a:extLst>
              <a:ext uri="{FF2B5EF4-FFF2-40B4-BE49-F238E27FC236}">
                <a16:creationId xmlns:a16="http://schemas.microsoft.com/office/drawing/2014/main" id="{2136414A-C2A7-AAD4-B10D-4787380F79B9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6500" y="672348"/>
            <a:ext cx="618835" cy="618835"/>
          </a:xfrm>
          <a:prstGeom prst="rect">
            <a:avLst/>
          </a:prstGeom>
        </p:spPr>
      </p:pic>
      <p:sp>
        <p:nvSpPr>
          <p:cNvPr id="10" name="Oval 44">
            <a:extLst>
              <a:ext uri="{FF2B5EF4-FFF2-40B4-BE49-F238E27FC236}">
                <a16:creationId xmlns:a16="http://schemas.microsoft.com/office/drawing/2014/main" id="{7EE2D5CF-01C3-8B8E-9F5A-949BC72ED1DB}"/>
              </a:ext>
            </a:extLst>
          </p:cNvPr>
          <p:cNvSpPr>
            <a:spLocks noChangeAspect="1"/>
          </p:cNvSpPr>
          <p:nvPr/>
        </p:nvSpPr>
        <p:spPr>
          <a:xfrm>
            <a:off x="233294" y="3908172"/>
            <a:ext cx="498672" cy="505219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TextBox 39">
            <a:extLst>
              <a:ext uri="{FF2B5EF4-FFF2-40B4-BE49-F238E27FC236}">
                <a16:creationId xmlns:a16="http://schemas.microsoft.com/office/drawing/2014/main" id="{8465A800-ACDA-60D9-6D80-F47CF16BA8FF}"/>
              </a:ext>
            </a:extLst>
          </p:cNvPr>
          <p:cNvSpPr txBox="1"/>
          <p:nvPr/>
        </p:nvSpPr>
        <p:spPr>
          <a:xfrm>
            <a:off x="4557286" y="4478345"/>
            <a:ext cx="4519275" cy="123110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Providing  insights and recommendations based on LCA and Eco-design results to guide material selection for car hoods, aiming to reduce emissions, and support the transition towards a net-zero emissions automotive sector. </a:t>
            </a:r>
            <a:endParaRPr kumimoji="0" lang="en-US" sz="1333" b="0" i="0" u="none" strike="noStrike" kern="0" cap="none" spc="9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1">
            <a:extLst>
              <a:ext uri="{FF2B5EF4-FFF2-40B4-BE49-F238E27FC236}">
                <a16:creationId xmlns:a16="http://schemas.microsoft.com/office/drawing/2014/main" id="{0B808F89-9499-DF55-1A5A-2B7DDAAFBF22}"/>
              </a:ext>
            </a:extLst>
          </p:cNvPr>
          <p:cNvGrpSpPr/>
          <p:nvPr/>
        </p:nvGrpSpPr>
        <p:grpSpPr>
          <a:xfrm>
            <a:off x="8695608" y="1827779"/>
            <a:ext cx="2491667" cy="3902232"/>
            <a:chOff x="6779983" y="3252548"/>
            <a:chExt cx="3737500" cy="5853348"/>
          </a:xfrm>
        </p:grpSpPr>
        <p:sp>
          <p:nvSpPr>
            <p:cNvPr id="8" name="Freeform 76">
              <a:extLst>
                <a:ext uri="{FF2B5EF4-FFF2-40B4-BE49-F238E27FC236}">
                  <a16:creationId xmlns:a16="http://schemas.microsoft.com/office/drawing/2014/main" id="{5DCB9C05-BBD1-11A6-75F5-66F6F120022D}"/>
                </a:ext>
              </a:extLst>
            </p:cNvPr>
            <p:cNvSpPr/>
            <p:nvPr/>
          </p:nvSpPr>
          <p:spPr>
            <a:xfrm>
              <a:off x="6779983" y="3361306"/>
              <a:ext cx="1451381" cy="174436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0"/>
                <a:gd name="f7" fmla="val 159"/>
                <a:gd name="f8" fmla="val 134"/>
                <a:gd name="f9" fmla="val 55"/>
                <a:gd name="f10" fmla="val 136"/>
                <a:gd name="f11" fmla="val 145"/>
                <a:gd name="f12" fmla="val 52"/>
                <a:gd name="f13" fmla="val 43"/>
                <a:gd name="f14" fmla="val 147"/>
                <a:gd name="f15" fmla="val 34"/>
                <a:gd name="f16" fmla="val 25"/>
                <a:gd name="f17" fmla="val 20"/>
                <a:gd name="f18" fmla="val 127"/>
                <a:gd name="f19" fmla="val 23"/>
                <a:gd name="f20" fmla="val 125"/>
                <a:gd name="f21" fmla="val 124"/>
                <a:gd name="f22" fmla="val 21"/>
                <a:gd name="f23" fmla="val 118"/>
                <a:gd name="f24" fmla="val 95"/>
                <a:gd name="f25" fmla="val 8"/>
                <a:gd name="f26" fmla="val 74"/>
                <a:gd name="f27" fmla="val 56"/>
                <a:gd name="f28" fmla="val 36"/>
                <a:gd name="f29" fmla="val 66"/>
                <a:gd name="f30" fmla="val 2"/>
                <a:gd name="f31" fmla="val 103"/>
                <a:gd name="f32" fmla="val 101"/>
                <a:gd name="f33" fmla="val 128"/>
                <a:gd name="f34" fmla="val 113"/>
                <a:gd name="f35" fmla="val 106"/>
                <a:gd name="f36" fmla="val 131"/>
                <a:gd name="f37" fmla="val 91"/>
                <a:gd name="f38" fmla="val 88"/>
                <a:gd name="f39" fmla="val 138"/>
                <a:gd name="f40" fmla="val 85"/>
                <a:gd name="f41" fmla="val 142"/>
                <a:gd name="f42" fmla="val 83"/>
                <a:gd name="f43" fmla="+- 0 0 -90"/>
                <a:gd name="f44" fmla="*/ f3 1 150"/>
                <a:gd name="f45" fmla="*/ f4 1 159"/>
                <a:gd name="f46" fmla="val f5"/>
                <a:gd name="f47" fmla="val f6"/>
                <a:gd name="f48" fmla="val f7"/>
                <a:gd name="f49" fmla="*/ f43 f0 1"/>
                <a:gd name="f50" fmla="+- f48 0 f46"/>
                <a:gd name="f51" fmla="+- f47 0 f46"/>
                <a:gd name="f52" fmla="*/ f49 1 f2"/>
                <a:gd name="f53" fmla="*/ f51 1 150"/>
                <a:gd name="f54" fmla="*/ f50 1 159"/>
                <a:gd name="f55" fmla="*/ 134 f51 1"/>
                <a:gd name="f56" fmla="*/ 55 f50 1"/>
                <a:gd name="f57" fmla="*/ 136 f51 1"/>
                <a:gd name="f58" fmla="*/ 147 f51 1"/>
                <a:gd name="f59" fmla="*/ 34 f50 1"/>
                <a:gd name="f60" fmla="*/ 127 f51 1"/>
                <a:gd name="f61" fmla="*/ 23 f50 1"/>
                <a:gd name="f62" fmla="*/ 125 f51 1"/>
                <a:gd name="f63" fmla="*/ 124 f51 1"/>
                <a:gd name="f64" fmla="*/ 21 f50 1"/>
                <a:gd name="f65" fmla="*/ 118 f51 1"/>
                <a:gd name="f66" fmla="*/ 0 f50 1"/>
                <a:gd name="f67" fmla="*/ 56 f51 1"/>
                <a:gd name="f68" fmla="*/ 36 f50 1"/>
                <a:gd name="f69" fmla="*/ 0 f51 1"/>
                <a:gd name="f70" fmla="*/ 147 f50 1"/>
                <a:gd name="f71" fmla="*/ 95 f51 1"/>
                <a:gd name="f72" fmla="*/ 159 f50 1"/>
                <a:gd name="f73" fmla="*/ 131 f51 1"/>
                <a:gd name="f74" fmla="*/ 91 f50 1"/>
                <a:gd name="f75" fmla="*/ 142 f51 1"/>
                <a:gd name="f76" fmla="*/ 83 f50 1"/>
                <a:gd name="f77" fmla="+- f52 0 f1"/>
                <a:gd name="f78" fmla="*/ f55 1 150"/>
                <a:gd name="f79" fmla="*/ f56 1 159"/>
                <a:gd name="f80" fmla="*/ f57 1 150"/>
                <a:gd name="f81" fmla="*/ f58 1 150"/>
                <a:gd name="f82" fmla="*/ f59 1 159"/>
                <a:gd name="f83" fmla="*/ f60 1 150"/>
                <a:gd name="f84" fmla="*/ f61 1 159"/>
                <a:gd name="f85" fmla="*/ f62 1 150"/>
                <a:gd name="f86" fmla="*/ f63 1 150"/>
                <a:gd name="f87" fmla="*/ f64 1 159"/>
                <a:gd name="f88" fmla="*/ f65 1 150"/>
                <a:gd name="f89" fmla="*/ f66 1 159"/>
                <a:gd name="f90" fmla="*/ f67 1 150"/>
                <a:gd name="f91" fmla="*/ f68 1 159"/>
                <a:gd name="f92" fmla="*/ f69 1 150"/>
                <a:gd name="f93" fmla="*/ f70 1 159"/>
                <a:gd name="f94" fmla="*/ f71 1 150"/>
                <a:gd name="f95" fmla="*/ f72 1 159"/>
                <a:gd name="f96" fmla="*/ f73 1 150"/>
                <a:gd name="f97" fmla="*/ f74 1 159"/>
                <a:gd name="f98" fmla="*/ f75 1 150"/>
                <a:gd name="f99" fmla="*/ f76 1 159"/>
                <a:gd name="f100" fmla="*/ 0 1 f53"/>
                <a:gd name="f101" fmla="*/ f47 1 f53"/>
                <a:gd name="f102" fmla="*/ 0 1 f54"/>
                <a:gd name="f103" fmla="*/ f48 1 f54"/>
                <a:gd name="f104" fmla="*/ f78 1 f53"/>
                <a:gd name="f105" fmla="*/ f79 1 f54"/>
                <a:gd name="f106" fmla="*/ f80 1 f53"/>
                <a:gd name="f107" fmla="*/ f81 1 f53"/>
                <a:gd name="f108" fmla="*/ f82 1 f54"/>
                <a:gd name="f109" fmla="*/ f83 1 f53"/>
                <a:gd name="f110" fmla="*/ f84 1 f54"/>
                <a:gd name="f111" fmla="*/ f85 1 f53"/>
                <a:gd name="f112" fmla="*/ f86 1 f53"/>
                <a:gd name="f113" fmla="*/ f87 1 f54"/>
                <a:gd name="f114" fmla="*/ f88 1 f53"/>
                <a:gd name="f115" fmla="*/ f89 1 f54"/>
                <a:gd name="f116" fmla="*/ f90 1 f53"/>
                <a:gd name="f117" fmla="*/ f91 1 f54"/>
                <a:gd name="f118" fmla="*/ f92 1 f53"/>
                <a:gd name="f119" fmla="*/ f93 1 f54"/>
                <a:gd name="f120" fmla="*/ f94 1 f53"/>
                <a:gd name="f121" fmla="*/ f95 1 f54"/>
                <a:gd name="f122" fmla="*/ f96 1 f53"/>
                <a:gd name="f123" fmla="*/ f97 1 f54"/>
                <a:gd name="f124" fmla="*/ f98 1 f53"/>
                <a:gd name="f125" fmla="*/ f99 1 f54"/>
                <a:gd name="f126" fmla="*/ f100 f44 1"/>
                <a:gd name="f127" fmla="*/ f101 f44 1"/>
                <a:gd name="f128" fmla="*/ f103 f45 1"/>
                <a:gd name="f129" fmla="*/ f102 f45 1"/>
                <a:gd name="f130" fmla="*/ f104 f44 1"/>
                <a:gd name="f131" fmla="*/ f105 f45 1"/>
                <a:gd name="f132" fmla="*/ f106 f44 1"/>
                <a:gd name="f133" fmla="*/ f107 f44 1"/>
                <a:gd name="f134" fmla="*/ f108 f45 1"/>
                <a:gd name="f135" fmla="*/ f109 f44 1"/>
                <a:gd name="f136" fmla="*/ f110 f45 1"/>
                <a:gd name="f137" fmla="*/ f111 f44 1"/>
                <a:gd name="f138" fmla="*/ f112 f44 1"/>
                <a:gd name="f139" fmla="*/ f113 f45 1"/>
                <a:gd name="f140" fmla="*/ f114 f44 1"/>
                <a:gd name="f141" fmla="*/ f115 f45 1"/>
                <a:gd name="f142" fmla="*/ f116 f44 1"/>
                <a:gd name="f143" fmla="*/ f117 f45 1"/>
                <a:gd name="f144" fmla="*/ f118 f44 1"/>
                <a:gd name="f145" fmla="*/ f119 f45 1"/>
                <a:gd name="f146" fmla="*/ f120 f44 1"/>
                <a:gd name="f147" fmla="*/ f121 f45 1"/>
                <a:gd name="f148" fmla="*/ f122 f44 1"/>
                <a:gd name="f149" fmla="*/ f123 f45 1"/>
                <a:gd name="f150" fmla="*/ f124 f44 1"/>
                <a:gd name="f151" fmla="*/ f125 f4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77">
                  <a:pos x="f130" y="f131"/>
                </a:cxn>
                <a:cxn ang="f77">
                  <a:pos x="f132" y="f131"/>
                </a:cxn>
                <a:cxn ang="f77">
                  <a:pos x="f133" y="f134"/>
                </a:cxn>
                <a:cxn ang="f77">
                  <a:pos x="f135" y="f136"/>
                </a:cxn>
                <a:cxn ang="f77">
                  <a:pos x="f137" y="f136"/>
                </a:cxn>
                <a:cxn ang="f77">
                  <a:pos x="f138" y="f139"/>
                </a:cxn>
                <a:cxn ang="f77">
                  <a:pos x="f140" y="f141"/>
                </a:cxn>
                <a:cxn ang="f77">
                  <a:pos x="f142" y="f143"/>
                </a:cxn>
                <a:cxn ang="f77">
                  <a:pos x="f144" y="f145"/>
                </a:cxn>
                <a:cxn ang="f77">
                  <a:pos x="f146" y="f147"/>
                </a:cxn>
                <a:cxn ang="f77">
                  <a:pos x="f148" y="f149"/>
                </a:cxn>
                <a:cxn ang="f77">
                  <a:pos x="f150" y="f151"/>
                </a:cxn>
                <a:cxn ang="f77">
                  <a:pos x="f130" y="f131"/>
                </a:cxn>
              </a:cxnLst>
              <a:rect l="f126" t="f129" r="f127" b="f128"/>
              <a:pathLst>
                <a:path w="150" h="159">
                  <a:moveTo>
                    <a:pt x="f8" y="f9"/>
                  </a:moveTo>
                  <a:cubicBezTo>
                    <a:pt x="f10" y="f9"/>
                    <a:pt x="f10" y="f9"/>
                    <a:pt x="f10" y="f9"/>
                  </a:cubicBezTo>
                  <a:cubicBezTo>
                    <a:pt x="f11" y="f12"/>
                    <a:pt x="f6" y="f13"/>
                    <a:pt x="f14" y="f15"/>
                  </a:cubicBezTo>
                  <a:cubicBezTo>
                    <a:pt x="f11" y="f16"/>
                    <a:pt x="f10" y="f17"/>
                    <a:pt x="f18" y="f19"/>
                  </a:cubicBezTo>
                  <a:cubicBezTo>
                    <a:pt x="f20" y="f19"/>
                    <a:pt x="f20" y="f19"/>
                    <a:pt x="f20" y="f19"/>
                  </a:cubicBezTo>
                  <a:cubicBezTo>
                    <a:pt x="f21" y="f22"/>
                    <a:pt x="f21" y="f22"/>
                    <a:pt x="f21" y="f22"/>
                  </a:cubicBezTo>
                  <a:cubicBezTo>
                    <a:pt x="f23" y="f5"/>
                    <a:pt x="f23" y="f5"/>
                    <a:pt x="f23" y="f5"/>
                  </a:cubicBezTo>
                  <a:cubicBezTo>
                    <a:pt x="f24" y="f25"/>
                    <a:pt x="f26" y="f17"/>
                    <a:pt x="f27" y="f28"/>
                  </a:cubicBezTo>
                  <a:cubicBezTo>
                    <a:pt x="f22" y="f29"/>
                    <a:pt x="f30" y="f31"/>
                    <a:pt x="f5" y="f14"/>
                  </a:cubicBezTo>
                  <a:cubicBezTo>
                    <a:pt x="f24" y="f7"/>
                    <a:pt x="f24" y="f7"/>
                    <a:pt x="f24" y="f7"/>
                  </a:cubicBezTo>
                  <a:cubicBezTo>
                    <a:pt x="f32" y="f33"/>
                    <a:pt x="f34" y="f35"/>
                    <a:pt x="f36" y="f37"/>
                  </a:cubicBezTo>
                  <a:cubicBezTo>
                    <a:pt x="f8" y="f38"/>
                    <a:pt x="f39" y="f40"/>
                    <a:pt x="f41" y="f42"/>
                  </a:cubicBezTo>
                  <a:lnTo>
                    <a:pt x="f8" y="f9"/>
                  </a:lnTo>
                  <a:close/>
                </a:path>
              </a:pathLst>
            </a:custGeom>
            <a:solidFill>
              <a:schemeClr val="accent2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id-ID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Freeform 77">
              <a:extLst>
                <a:ext uri="{FF2B5EF4-FFF2-40B4-BE49-F238E27FC236}">
                  <a16:creationId xmlns:a16="http://schemas.microsoft.com/office/drawing/2014/main" id="{63E59DDC-2707-6CF5-C935-3F00303BB0E7}"/>
                </a:ext>
              </a:extLst>
            </p:cNvPr>
            <p:cNvSpPr/>
            <p:nvPr/>
          </p:nvSpPr>
          <p:spPr>
            <a:xfrm>
              <a:off x="7960638" y="3252548"/>
              <a:ext cx="1782266" cy="99800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84"/>
                <a:gd name="f7" fmla="val 91"/>
                <a:gd name="f8" fmla="val 6"/>
                <a:gd name="f9" fmla="val 29"/>
                <a:gd name="f10" fmla="val 16"/>
                <a:gd name="f11" fmla="val 27"/>
                <a:gd name="f12" fmla="val 26"/>
                <a:gd name="f13" fmla="val 33"/>
                <a:gd name="f14" fmla="val 43"/>
                <a:gd name="f15" fmla="val 32"/>
                <a:gd name="f16" fmla="val 53"/>
                <a:gd name="f17" fmla="val 64"/>
                <a:gd name="f18" fmla="val 17"/>
                <a:gd name="f19" fmla="val 68"/>
                <a:gd name="f20" fmla="val 23"/>
                <a:gd name="f21" fmla="val 38"/>
                <a:gd name="f22" fmla="val 82"/>
                <a:gd name="f23" fmla="val 55"/>
                <a:gd name="f24" fmla="val 78"/>
                <a:gd name="f25" fmla="val 75"/>
                <a:gd name="f26" fmla="val 94"/>
                <a:gd name="f27" fmla="val 110"/>
                <a:gd name="f28" fmla="val 124"/>
                <a:gd name="f29" fmla="val 89"/>
                <a:gd name="f30" fmla="val 143"/>
                <a:gd name="f31" fmla="val 69"/>
                <a:gd name="f32" fmla="val 145"/>
                <a:gd name="f33" fmla="val 70"/>
                <a:gd name="f34" fmla="val 148"/>
                <a:gd name="f35" fmla="val 73"/>
                <a:gd name="f36" fmla="val 152"/>
                <a:gd name="f37" fmla="val 157"/>
                <a:gd name="f38" fmla="val 161"/>
                <a:gd name="f39" fmla="val 165"/>
                <a:gd name="f40" fmla="val 168"/>
                <a:gd name="f41" fmla="val 171"/>
                <a:gd name="f42" fmla="val 67"/>
                <a:gd name="f43" fmla="val 173"/>
                <a:gd name="f44" fmla="val 62"/>
                <a:gd name="f45" fmla="val 58"/>
                <a:gd name="f46" fmla="val 54"/>
                <a:gd name="f47" fmla="val 49"/>
                <a:gd name="f48" fmla="val 46"/>
                <a:gd name="f49" fmla="val 166"/>
                <a:gd name="f50" fmla="val 45"/>
                <a:gd name="f51" fmla="val 153"/>
                <a:gd name="f52" fmla="val 9"/>
                <a:gd name="f53" fmla="val 115"/>
                <a:gd name="f54" fmla="val 21"/>
                <a:gd name="f55" fmla="val 3"/>
                <a:gd name="f56" fmla="+- 0 0 -90"/>
                <a:gd name="f57" fmla="*/ f3 1 184"/>
                <a:gd name="f58" fmla="*/ f4 1 91"/>
                <a:gd name="f59" fmla="val f5"/>
                <a:gd name="f60" fmla="val f6"/>
                <a:gd name="f61" fmla="val f7"/>
                <a:gd name="f62" fmla="*/ f56 f0 1"/>
                <a:gd name="f63" fmla="+- f61 0 f59"/>
                <a:gd name="f64" fmla="+- f60 0 f59"/>
                <a:gd name="f65" fmla="*/ f62 1 f2"/>
                <a:gd name="f66" fmla="*/ f64 1 184"/>
                <a:gd name="f67" fmla="*/ f63 1 91"/>
                <a:gd name="f68" fmla="*/ 6 f64 1"/>
                <a:gd name="f69" fmla="*/ 29 f63 1"/>
                <a:gd name="f70" fmla="*/ 29 f64 1"/>
                <a:gd name="f71" fmla="*/ 43 f63 1"/>
                <a:gd name="f72" fmla="*/ 17 f64 1"/>
                <a:gd name="f73" fmla="*/ 68 f63 1"/>
                <a:gd name="f74" fmla="*/ 23 f64 1"/>
                <a:gd name="f75" fmla="*/ 91 f63 1"/>
                <a:gd name="f76" fmla="*/ 75 f64 1"/>
                <a:gd name="f77" fmla="*/ 78 f63 1"/>
                <a:gd name="f78" fmla="*/ 124 f64 1"/>
                <a:gd name="f79" fmla="*/ 89 f63 1"/>
                <a:gd name="f80" fmla="*/ 143 f64 1"/>
                <a:gd name="f81" fmla="*/ 69 f63 1"/>
                <a:gd name="f82" fmla="*/ 145 f64 1"/>
                <a:gd name="f83" fmla="*/ 70 f63 1"/>
                <a:gd name="f84" fmla="*/ 157 f64 1"/>
                <a:gd name="f85" fmla="*/ 75 f63 1"/>
                <a:gd name="f86" fmla="*/ 168 f64 1"/>
                <a:gd name="f87" fmla="*/ 173 f64 1"/>
                <a:gd name="f88" fmla="*/ 58 f63 1"/>
                <a:gd name="f89" fmla="*/ 46 f63 1"/>
                <a:gd name="f90" fmla="*/ 166 f64 1"/>
                <a:gd name="f91" fmla="*/ 45 f63 1"/>
                <a:gd name="f92" fmla="*/ 184 f64 1"/>
                <a:gd name="f93" fmla="*/ 26 f63 1"/>
                <a:gd name="f94" fmla="*/ 70 f64 1"/>
                <a:gd name="f95" fmla="*/ 0 f63 1"/>
                <a:gd name="f96" fmla="*/ 0 f64 1"/>
                <a:gd name="f97" fmla="*/ 9 f63 1"/>
                <a:gd name="f98" fmla="+- f65 0 f1"/>
                <a:gd name="f99" fmla="*/ f68 1 184"/>
                <a:gd name="f100" fmla="*/ f69 1 91"/>
                <a:gd name="f101" fmla="*/ f70 1 184"/>
                <a:gd name="f102" fmla="*/ f71 1 91"/>
                <a:gd name="f103" fmla="*/ f72 1 184"/>
                <a:gd name="f104" fmla="*/ f73 1 91"/>
                <a:gd name="f105" fmla="*/ f74 1 184"/>
                <a:gd name="f106" fmla="*/ f75 1 91"/>
                <a:gd name="f107" fmla="*/ f76 1 184"/>
                <a:gd name="f108" fmla="*/ f77 1 91"/>
                <a:gd name="f109" fmla="*/ f78 1 184"/>
                <a:gd name="f110" fmla="*/ f79 1 91"/>
                <a:gd name="f111" fmla="*/ f80 1 184"/>
                <a:gd name="f112" fmla="*/ f81 1 91"/>
                <a:gd name="f113" fmla="*/ f82 1 184"/>
                <a:gd name="f114" fmla="*/ f83 1 91"/>
                <a:gd name="f115" fmla="*/ f84 1 184"/>
                <a:gd name="f116" fmla="*/ f85 1 91"/>
                <a:gd name="f117" fmla="*/ f86 1 184"/>
                <a:gd name="f118" fmla="*/ f87 1 184"/>
                <a:gd name="f119" fmla="*/ f88 1 91"/>
                <a:gd name="f120" fmla="*/ f89 1 91"/>
                <a:gd name="f121" fmla="*/ f90 1 184"/>
                <a:gd name="f122" fmla="*/ f91 1 91"/>
                <a:gd name="f123" fmla="*/ f92 1 184"/>
                <a:gd name="f124" fmla="*/ f93 1 91"/>
                <a:gd name="f125" fmla="*/ f94 1 184"/>
                <a:gd name="f126" fmla="*/ f95 1 91"/>
                <a:gd name="f127" fmla="*/ f96 1 184"/>
                <a:gd name="f128" fmla="*/ f97 1 91"/>
                <a:gd name="f129" fmla="*/ 0 1 f66"/>
                <a:gd name="f130" fmla="*/ f60 1 f66"/>
                <a:gd name="f131" fmla="*/ 0 1 f67"/>
                <a:gd name="f132" fmla="*/ f61 1 f67"/>
                <a:gd name="f133" fmla="*/ f99 1 f66"/>
                <a:gd name="f134" fmla="*/ f100 1 f67"/>
                <a:gd name="f135" fmla="*/ f101 1 f66"/>
                <a:gd name="f136" fmla="*/ f102 1 f67"/>
                <a:gd name="f137" fmla="*/ f103 1 f66"/>
                <a:gd name="f138" fmla="*/ f104 1 f67"/>
                <a:gd name="f139" fmla="*/ f105 1 f66"/>
                <a:gd name="f140" fmla="*/ f106 1 f67"/>
                <a:gd name="f141" fmla="*/ f107 1 f66"/>
                <a:gd name="f142" fmla="*/ f108 1 f67"/>
                <a:gd name="f143" fmla="*/ f109 1 f66"/>
                <a:gd name="f144" fmla="*/ f110 1 f67"/>
                <a:gd name="f145" fmla="*/ f111 1 f66"/>
                <a:gd name="f146" fmla="*/ f112 1 f67"/>
                <a:gd name="f147" fmla="*/ f113 1 f66"/>
                <a:gd name="f148" fmla="*/ f114 1 f67"/>
                <a:gd name="f149" fmla="*/ f115 1 f66"/>
                <a:gd name="f150" fmla="*/ f116 1 f67"/>
                <a:gd name="f151" fmla="*/ f117 1 f66"/>
                <a:gd name="f152" fmla="*/ f118 1 f66"/>
                <a:gd name="f153" fmla="*/ f119 1 f67"/>
                <a:gd name="f154" fmla="*/ f120 1 f67"/>
                <a:gd name="f155" fmla="*/ f121 1 f66"/>
                <a:gd name="f156" fmla="*/ f122 1 f67"/>
                <a:gd name="f157" fmla="*/ f123 1 f66"/>
                <a:gd name="f158" fmla="*/ f124 1 f67"/>
                <a:gd name="f159" fmla="*/ f125 1 f66"/>
                <a:gd name="f160" fmla="*/ f126 1 f67"/>
                <a:gd name="f161" fmla="*/ f127 1 f66"/>
                <a:gd name="f162" fmla="*/ f128 1 f67"/>
                <a:gd name="f163" fmla="*/ f129 f57 1"/>
                <a:gd name="f164" fmla="*/ f130 f57 1"/>
                <a:gd name="f165" fmla="*/ f132 f58 1"/>
                <a:gd name="f166" fmla="*/ f131 f58 1"/>
                <a:gd name="f167" fmla="*/ f133 f57 1"/>
                <a:gd name="f168" fmla="*/ f134 f58 1"/>
                <a:gd name="f169" fmla="*/ f135 f57 1"/>
                <a:gd name="f170" fmla="*/ f136 f58 1"/>
                <a:gd name="f171" fmla="*/ f137 f57 1"/>
                <a:gd name="f172" fmla="*/ f138 f58 1"/>
                <a:gd name="f173" fmla="*/ f139 f57 1"/>
                <a:gd name="f174" fmla="*/ f140 f58 1"/>
                <a:gd name="f175" fmla="*/ f141 f57 1"/>
                <a:gd name="f176" fmla="*/ f142 f58 1"/>
                <a:gd name="f177" fmla="*/ f143 f57 1"/>
                <a:gd name="f178" fmla="*/ f144 f58 1"/>
                <a:gd name="f179" fmla="*/ f145 f57 1"/>
                <a:gd name="f180" fmla="*/ f146 f58 1"/>
                <a:gd name="f181" fmla="*/ f147 f57 1"/>
                <a:gd name="f182" fmla="*/ f148 f58 1"/>
                <a:gd name="f183" fmla="*/ f149 f57 1"/>
                <a:gd name="f184" fmla="*/ f150 f58 1"/>
                <a:gd name="f185" fmla="*/ f151 f57 1"/>
                <a:gd name="f186" fmla="*/ f152 f57 1"/>
                <a:gd name="f187" fmla="*/ f153 f58 1"/>
                <a:gd name="f188" fmla="*/ f154 f58 1"/>
                <a:gd name="f189" fmla="*/ f155 f57 1"/>
                <a:gd name="f190" fmla="*/ f156 f58 1"/>
                <a:gd name="f191" fmla="*/ f157 f57 1"/>
                <a:gd name="f192" fmla="*/ f158 f58 1"/>
                <a:gd name="f193" fmla="*/ f159 f57 1"/>
                <a:gd name="f194" fmla="*/ f160 f58 1"/>
                <a:gd name="f195" fmla="*/ f161 f57 1"/>
                <a:gd name="f196" fmla="*/ f162 f5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98">
                  <a:pos x="f167" y="f168"/>
                </a:cxn>
                <a:cxn ang="f98">
                  <a:pos x="f169" y="f170"/>
                </a:cxn>
                <a:cxn ang="f98">
                  <a:pos x="f171" y="f172"/>
                </a:cxn>
                <a:cxn ang="f98">
                  <a:pos x="f173" y="f174"/>
                </a:cxn>
                <a:cxn ang="f98">
                  <a:pos x="f175" y="f176"/>
                </a:cxn>
                <a:cxn ang="f98">
                  <a:pos x="f177" y="f178"/>
                </a:cxn>
                <a:cxn ang="f98">
                  <a:pos x="f179" y="f180"/>
                </a:cxn>
                <a:cxn ang="f98">
                  <a:pos x="f181" y="f182"/>
                </a:cxn>
                <a:cxn ang="f98">
                  <a:pos x="f183" y="f184"/>
                </a:cxn>
                <a:cxn ang="f98">
                  <a:pos x="f185" y="f182"/>
                </a:cxn>
                <a:cxn ang="f98">
                  <a:pos x="f186" y="f187"/>
                </a:cxn>
                <a:cxn ang="f98">
                  <a:pos x="f185" y="f188"/>
                </a:cxn>
                <a:cxn ang="f98">
                  <a:pos x="f189" y="f190"/>
                </a:cxn>
                <a:cxn ang="f98">
                  <a:pos x="f185" y="f170"/>
                </a:cxn>
                <a:cxn ang="f98">
                  <a:pos x="f191" y="f192"/>
                </a:cxn>
                <a:cxn ang="f98">
                  <a:pos x="f193" y="f194"/>
                </a:cxn>
                <a:cxn ang="f98">
                  <a:pos x="f195" y="f196"/>
                </a:cxn>
                <a:cxn ang="f98">
                  <a:pos x="f167" y="f168"/>
                </a:cxn>
              </a:cxnLst>
              <a:rect l="f163" t="f166" r="f164" b="f165"/>
              <a:pathLst>
                <a:path w="184" h="91">
                  <a:moveTo>
                    <a:pt x="f8" y="f9"/>
                  </a:moveTo>
                  <a:cubicBezTo>
                    <a:pt x="f10" y="f11"/>
                    <a:pt x="f12" y="f13"/>
                    <a:pt x="f9" y="f14"/>
                  </a:cubicBezTo>
                  <a:cubicBezTo>
                    <a:pt x="f15" y="f16"/>
                    <a:pt x="f11" y="f17"/>
                    <a:pt x="f18" y="f19"/>
                  </a:cubicBezTo>
                  <a:cubicBezTo>
                    <a:pt x="f20" y="f7"/>
                    <a:pt x="f20" y="f7"/>
                    <a:pt x="f20" y="f7"/>
                  </a:cubicBezTo>
                  <a:cubicBezTo>
                    <a:pt x="f21" y="f22"/>
                    <a:pt x="f23" y="f24"/>
                    <a:pt x="f25" y="f24"/>
                  </a:cubicBezTo>
                  <a:cubicBezTo>
                    <a:pt x="f26" y="f24"/>
                    <a:pt x="f27" y="f22"/>
                    <a:pt x="f28" y="f29"/>
                  </a:cubicBezTo>
                  <a:cubicBezTo>
                    <a:pt x="f30" y="f31"/>
                    <a:pt x="f30" y="f31"/>
                    <a:pt x="f30" y="f31"/>
                  </a:cubicBezTo>
                  <a:cubicBezTo>
                    <a:pt x="f32" y="f33"/>
                    <a:pt x="f32" y="f33"/>
                    <a:pt x="f32" y="f33"/>
                  </a:cubicBezTo>
                  <a:cubicBezTo>
                    <a:pt x="f34" y="f35"/>
                    <a:pt x="f36" y="f25"/>
                    <a:pt x="f37" y="f25"/>
                  </a:cubicBezTo>
                  <a:cubicBezTo>
                    <a:pt x="f38" y="f25"/>
                    <a:pt x="f39" y="f35"/>
                    <a:pt x="f40" y="f33"/>
                  </a:cubicBezTo>
                  <a:cubicBezTo>
                    <a:pt x="f41" y="f42"/>
                    <a:pt x="f43" y="f44"/>
                    <a:pt x="f43" y="f45"/>
                  </a:cubicBezTo>
                  <a:cubicBezTo>
                    <a:pt x="f43" y="f46"/>
                    <a:pt x="f41" y="f47"/>
                    <a:pt x="f40" y="f48"/>
                  </a:cubicBezTo>
                  <a:cubicBezTo>
                    <a:pt x="f49" y="f50"/>
                    <a:pt x="f49" y="f50"/>
                    <a:pt x="f49" y="f50"/>
                  </a:cubicBezTo>
                  <a:cubicBezTo>
                    <a:pt x="f40" y="f14"/>
                    <a:pt x="f40" y="f14"/>
                    <a:pt x="f40" y="f14"/>
                  </a:cubicBezTo>
                  <a:cubicBezTo>
                    <a:pt x="f6" y="f12"/>
                    <a:pt x="f6" y="f12"/>
                    <a:pt x="f6" y="f12"/>
                  </a:cubicBezTo>
                  <a:cubicBezTo>
                    <a:pt x="f51" y="f52"/>
                    <a:pt x="f53" y="f5"/>
                    <a:pt x="f33" y="f5"/>
                  </a:cubicBezTo>
                  <a:cubicBezTo>
                    <a:pt x="f50" y="f5"/>
                    <a:pt x="f54" y="f55"/>
                    <a:pt x="f5" y="f52"/>
                  </a:cubicBezTo>
                  <a:lnTo>
                    <a:pt x="f8" y="f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id-ID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Freeform 78">
              <a:extLst>
                <a:ext uri="{FF2B5EF4-FFF2-40B4-BE49-F238E27FC236}">
                  <a16:creationId xmlns:a16="http://schemas.microsoft.com/office/drawing/2014/main" id="{D62FEF4C-EC3C-163B-B8B4-2265BD92C844}"/>
                </a:ext>
              </a:extLst>
            </p:cNvPr>
            <p:cNvSpPr/>
            <p:nvPr/>
          </p:nvSpPr>
          <p:spPr>
            <a:xfrm>
              <a:off x="9190186" y="3559631"/>
              <a:ext cx="1327297" cy="196188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37"/>
                <a:gd name="f7" fmla="val 179"/>
                <a:gd name="f8" fmla="val 45"/>
                <a:gd name="f9" fmla="val 17"/>
                <a:gd name="f10" fmla="val 48"/>
                <a:gd name="f11" fmla="val 21"/>
                <a:gd name="f12" fmla="val 50"/>
                <a:gd name="f13" fmla="val 25"/>
                <a:gd name="f14" fmla="val 30"/>
                <a:gd name="f15" fmla="val 35"/>
                <a:gd name="f16" fmla="val 41"/>
                <a:gd name="f17" fmla="val 44"/>
                <a:gd name="f18" fmla="val 40"/>
                <a:gd name="f19" fmla="val 49"/>
                <a:gd name="f20" fmla="val 51"/>
                <a:gd name="f21" fmla="val 20"/>
                <a:gd name="f22" fmla="val 16"/>
                <a:gd name="f23" fmla="val 46"/>
                <a:gd name="f24" fmla="val 63"/>
                <a:gd name="f25" fmla="val 5"/>
                <a:gd name="f26" fmla="val 66"/>
                <a:gd name="f27" fmla="val 9"/>
                <a:gd name="f28" fmla="val 68"/>
                <a:gd name="f29" fmla="val 13"/>
                <a:gd name="f30" fmla="val 72"/>
                <a:gd name="f31" fmla="val 29"/>
                <a:gd name="f32" fmla="val 86"/>
                <a:gd name="f33" fmla="val 37"/>
                <a:gd name="f34" fmla="val 103"/>
                <a:gd name="f35" fmla="val 123"/>
                <a:gd name="f36" fmla="val 132"/>
                <a:gd name="f37" fmla="val 139"/>
                <a:gd name="f38" fmla="val 32"/>
                <a:gd name="f39" fmla="val 146"/>
                <a:gd name="f40" fmla="val 61"/>
                <a:gd name="f41" fmla="val 155"/>
                <a:gd name="f42" fmla="val 60"/>
                <a:gd name="f43" fmla="val 157"/>
                <a:gd name="f44" fmla="val 59"/>
                <a:gd name="f45" fmla="val 161"/>
                <a:gd name="f46" fmla="val 166"/>
                <a:gd name="f47" fmla="val 62"/>
                <a:gd name="f48" fmla="val 170"/>
                <a:gd name="f49" fmla="val 64"/>
                <a:gd name="f50" fmla="val 174"/>
                <a:gd name="f51" fmla="val 67"/>
                <a:gd name="f52" fmla="val 176"/>
                <a:gd name="f53" fmla="val 178"/>
                <a:gd name="f54" fmla="val 76"/>
                <a:gd name="f55" fmla="val 80"/>
                <a:gd name="f56" fmla="val 84"/>
                <a:gd name="f57" fmla="val 88"/>
                <a:gd name="f58" fmla="val 91"/>
                <a:gd name="f59" fmla="val 171"/>
                <a:gd name="f60" fmla="val 92"/>
                <a:gd name="f61" fmla="val 167"/>
                <a:gd name="f62" fmla="val 93"/>
                <a:gd name="f63" fmla="val 165"/>
                <a:gd name="f64" fmla="val 95"/>
                <a:gd name="f65" fmla="val 127"/>
                <a:gd name="f66" fmla="val 175"/>
                <a:gd name="f67" fmla="val 134"/>
                <a:gd name="f68" fmla="val 159"/>
                <a:gd name="f69" fmla="val 143"/>
                <a:gd name="f70" fmla="val 126"/>
                <a:gd name="f71" fmla="val 85"/>
                <a:gd name="f72" fmla="val 120"/>
                <a:gd name="f73" fmla="val 18"/>
                <a:gd name="f74" fmla="val 77"/>
                <a:gd name="f75" fmla="val 12"/>
                <a:gd name="f76" fmla="val 69"/>
                <a:gd name="f77" fmla="val 6"/>
                <a:gd name="f78" fmla="+- 0 0 -90"/>
                <a:gd name="f79" fmla="*/ f3 1 137"/>
                <a:gd name="f80" fmla="*/ f4 1 179"/>
                <a:gd name="f81" fmla="val f5"/>
                <a:gd name="f82" fmla="val f6"/>
                <a:gd name="f83" fmla="val f7"/>
                <a:gd name="f84" fmla="*/ f78 f0 1"/>
                <a:gd name="f85" fmla="+- f83 0 f81"/>
                <a:gd name="f86" fmla="+- f82 0 f81"/>
                <a:gd name="f87" fmla="*/ f84 1 f2"/>
                <a:gd name="f88" fmla="*/ f86 1 137"/>
                <a:gd name="f89" fmla="*/ f85 1 179"/>
                <a:gd name="f90" fmla="*/ 45 f86 1"/>
                <a:gd name="f91" fmla="*/ 17 f85 1"/>
                <a:gd name="f92" fmla="*/ 50 f86 1"/>
                <a:gd name="f93" fmla="*/ 30 f85 1"/>
                <a:gd name="f94" fmla="*/ 44 f86 1"/>
                <a:gd name="f95" fmla="*/ 45 f85 1"/>
                <a:gd name="f96" fmla="*/ 30 f86 1"/>
                <a:gd name="f97" fmla="*/ 51 f85 1"/>
                <a:gd name="f98" fmla="*/ 16 f86 1"/>
                <a:gd name="f99" fmla="*/ 46 f85 1"/>
                <a:gd name="f100" fmla="*/ 0 f86 1"/>
                <a:gd name="f101" fmla="*/ 63 f85 1"/>
                <a:gd name="f102" fmla="*/ 13 f86 1"/>
                <a:gd name="f103" fmla="*/ 72 f85 1"/>
                <a:gd name="f104" fmla="*/ 37 f86 1"/>
                <a:gd name="f105" fmla="*/ 123 f85 1"/>
                <a:gd name="f106" fmla="*/ 32 f86 1"/>
                <a:gd name="f107" fmla="*/ 146 f85 1"/>
                <a:gd name="f108" fmla="*/ 61 f86 1"/>
                <a:gd name="f109" fmla="*/ 155 f85 1"/>
                <a:gd name="f110" fmla="*/ 60 f86 1"/>
                <a:gd name="f111" fmla="*/ 157 f85 1"/>
                <a:gd name="f112" fmla="*/ 62 f86 1"/>
                <a:gd name="f113" fmla="*/ 170 f85 1"/>
                <a:gd name="f114" fmla="*/ 72 f86 1"/>
                <a:gd name="f115" fmla="*/ 178 f85 1"/>
                <a:gd name="f116" fmla="*/ 84 f86 1"/>
                <a:gd name="f117" fmla="*/ 176 f85 1"/>
                <a:gd name="f118" fmla="*/ 92 f86 1"/>
                <a:gd name="f119" fmla="*/ 167 f85 1"/>
                <a:gd name="f120" fmla="*/ 93 f86 1"/>
                <a:gd name="f121" fmla="*/ 165 f85 1"/>
                <a:gd name="f122" fmla="*/ 95 f86 1"/>
                <a:gd name="f123" fmla="*/ 127 f86 1"/>
                <a:gd name="f124" fmla="*/ 175 f85 1"/>
                <a:gd name="f125" fmla="*/ 137 f86 1"/>
                <a:gd name="f126" fmla="*/ 126 f85 1"/>
                <a:gd name="f127" fmla="*/ 85 f86 1"/>
                <a:gd name="f128" fmla="*/ 18 f85 1"/>
                <a:gd name="f129" fmla="*/ 0 f85 1"/>
                <a:gd name="f130" fmla="+- f87 0 f1"/>
                <a:gd name="f131" fmla="*/ f90 1 137"/>
                <a:gd name="f132" fmla="*/ f91 1 179"/>
                <a:gd name="f133" fmla="*/ f92 1 137"/>
                <a:gd name="f134" fmla="*/ f93 1 179"/>
                <a:gd name="f135" fmla="*/ f94 1 137"/>
                <a:gd name="f136" fmla="*/ f95 1 179"/>
                <a:gd name="f137" fmla="*/ f96 1 137"/>
                <a:gd name="f138" fmla="*/ f97 1 179"/>
                <a:gd name="f139" fmla="*/ f98 1 137"/>
                <a:gd name="f140" fmla="*/ f99 1 179"/>
                <a:gd name="f141" fmla="*/ f100 1 137"/>
                <a:gd name="f142" fmla="*/ f101 1 179"/>
                <a:gd name="f143" fmla="*/ f102 1 137"/>
                <a:gd name="f144" fmla="*/ f103 1 179"/>
                <a:gd name="f145" fmla="*/ f104 1 137"/>
                <a:gd name="f146" fmla="*/ f105 1 179"/>
                <a:gd name="f147" fmla="*/ f106 1 137"/>
                <a:gd name="f148" fmla="*/ f107 1 179"/>
                <a:gd name="f149" fmla="*/ f108 1 137"/>
                <a:gd name="f150" fmla="*/ f109 1 179"/>
                <a:gd name="f151" fmla="*/ f110 1 137"/>
                <a:gd name="f152" fmla="*/ f111 1 179"/>
                <a:gd name="f153" fmla="*/ f112 1 137"/>
                <a:gd name="f154" fmla="*/ f113 1 179"/>
                <a:gd name="f155" fmla="*/ f114 1 137"/>
                <a:gd name="f156" fmla="*/ f115 1 179"/>
                <a:gd name="f157" fmla="*/ f116 1 137"/>
                <a:gd name="f158" fmla="*/ f117 1 179"/>
                <a:gd name="f159" fmla="*/ f118 1 137"/>
                <a:gd name="f160" fmla="*/ f119 1 179"/>
                <a:gd name="f161" fmla="*/ f120 1 137"/>
                <a:gd name="f162" fmla="*/ f121 1 179"/>
                <a:gd name="f163" fmla="*/ f122 1 137"/>
                <a:gd name="f164" fmla="*/ f123 1 137"/>
                <a:gd name="f165" fmla="*/ f124 1 179"/>
                <a:gd name="f166" fmla="*/ f125 1 137"/>
                <a:gd name="f167" fmla="*/ f126 1 179"/>
                <a:gd name="f168" fmla="*/ f127 1 137"/>
                <a:gd name="f169" fmla="*/ f128 1 179"/>
                <a:gd name="f170" fmla="*/ f129 1 179"/>
                <a:gd name="f171" fmla="*/ 0 1 f88"/>
                <a:gd name="f172" fmla="*/ f82 1 f88"/>
                <a:gd name="f173" fmla="*/ 0 1 f89"/>
                <a:gd name="f174" fmla="*/ f83 1 f89"/>
                <a:gd name="f175" fmla="*/ f131 1 f88"/>
                <a:gd name="f176" fmla="*/ f132 1 f89"/>
                <a:gd name="f177" fmla="*/ f133 1 f88"/>
                <a:gd name="f178" fmla="*/ f134 1 f89"/>
                <a:gd name="f179" fmla="*/ f135 1 f88"/>
                <a:gd name="f180" fmla="*/ f136 1 f89"/>
                <a:gd name="f181" fmla="*/ f137 1 f88"/>
                <a:gd name="f182" fmla="*/ f138 1 f89"/>
                <a:gd name="f183" fmla="*/ f139 1 f88"/>
                <a:gd name="f184" fmla="*/ f140 1 f89"/>
                <a:gd name="f185" fmla="*/ f141 1 f88"/>
                <a:gd name="f186" fmla="*/ f142 1 f89"/>
                <a:gd name="f187" fmla="*/ f143 1 f88"/>
                <a:gd name="f188" fmla="*/ f144 1 f89"/>
                <a:gd name="f189" fmla="*/ f145 1 f88"/>
                <a:gd name="f190" fmla="*/ f146 1 f89"/>
                <a:gd name="f191" fmla="*/ f147 1 f88"/>
                <a:gd name="f192" fmla="*/ f148 1 f89"/>
                <a:gd name="f193" fmla="*/ f149 1 f88"/>
                <a:gd name="f194" fmla="*/ f150 1 f89"/>
                <a:gd name="f195" fmla="*/ f151 1 f88"/>
                <a:gd name="f196" fmla="*/ f152 1 f89"/>
                <a:gd name="f197" fmla="*/ f153 1 f88"/>
                <a:gd name="f198" fmla="*/ f154 1 f89"/>
                <a:gd name="f199" fmla="*/ f155 1 f88"/>
                <a:gd name="f200" fmla="*/ f156 1 f89"/>
                <a:gd name="f201" fmla="*/ f157 1 f88"/>
                <a:gd name="f202" fmla="*/ f158 1 f89"/>
                <a:gd name="f203" fmla="*/ f159 1 f88"/>
                <a:gd name="f204" fmla="*/ f160 1 f89"/>
                <a:gd name="f205" fmla="*/ f161 1 f88"/>
                <a:gd name="f206" fmla="*/ f162 1 f89"/>
                <a:gd name="f207" fmla="*/ f163 1 f88"/>
                <a:gd name="f208" fmla="*/ f164 1 f88"/>
                <a:gd name="f209" fmla="*/ f165 1 f89"/>
                <a:gd name="f210" fmla="*/ f166 1 f88"/>
                <a:gd name="f211" fmla="*/ f167 1 f89"/>
                <a:gd name="f212" fmla="*/ f168 1 f88"/>
                <a:gd name="f213" fmla="*/ f169 1 f89"/>
                <a:gd name="f214" fmla="*/ f170 1 f89"/>
                <a:gd name="f215" fmla="*/ f171 f79 1"/>
                <a:gd name="f216" fmla="*/ f172 f79 1"/>
                <a:gd name="f217" fmla="*/ f174 f80 1"/>
                <a:gd name="f218" fmla="*/ f173 f80 1"/>
                <a:gd name="f219" fmla="*/ f175 f79 1"/>
                <a:gd name="f220" fmla="*/ f176 f80 1"/>
                <a:gd name="f221" fmla="*/ f177 f79 1"/>
                <a:gd name="f222" fmla="*/ f178 f80 1"/>
                <a:gd name="f223" fmla="*/ f179 f79 1"/>
                <a:gd name="f224" fmla="*/ f180 f80 1"/>
                <a:gd name="f225" fmla="*/ f181 f79 1"/>
                <a:gd name="f226" fmla="*/ f182 f80 1"/>
                <a:gd name="f227" fmla="*/ f183 f79 1"/>
                <a:gd name="f228" fmla="*/ f184 f80 1"/>
                <a:gd name="f229" fmla="*/ f185 f79 1"/>
                <a:gd name="f230" fmla="*/ f186 f80 1"/>
                <a:gd name="f231" fmla="*/ f187 f79 1"/>
                <a:gd name="f232" fmla="*/ f188 f80 1"/>
                <a:gd name="f233" fmla="*/ f189 f79 1"/>
                <a:gd name="f234" fmla="*/ f190 f80 1"/>
                <a:gd name="f235" fmla="*/ f191 f79 1"/>
                <a:gd name="f236" fmla="*/ f192 f80 1"/>
                <a:gd name="f237" fmla="*/ f193 f79 1"/>
                <a:gd name="f238" fmla="*/ f194 f80 1"/>
                <a:gd name="f239" fmla="*/ f195 f79 1"/>
                <a:gd name="f240" fmla="*/ f196 f80 1"/>
                <a:gd name="f241" fmla="*/ f197 f79 1"/>
                <a:gd name="f242" fmla="*/ f198 f80 1"/>
                <a:gd name="f243" fmla="*/ f199 f79 1"/>
                <a:gd name="f244" fmla="*/ f200 f80 1"/>
                <a:gd name="f245" fmla="*/ f201 f79 1"/>
                <a:gd name="f246" fmla="*/ f202 f80 1"/>
                <a:gd name="f247" fmla="*/ f203 f79 1"/>
                <a:gd name="f248" fmla="*/ f204 f80 1"/>
                <a:gd name="f249" fmla="*/ f205 f79 1"/>
                <a:gd name="f250" fmla="*/ f206 f80 1"/>
                <a:gd name="f251" fmla="*/ f207 f79 1"/>
                <a:gd name="f252" fmla="*/ f208 f79 1"/>
                <a:gd name="f253" fmla="*/ f209 f80 1"/>
                <a:gd name="f254" fmla="*/ f210 f79 1"/>
                <a:gd name="f255" fmla="*/ f211 f80 1"/>
                <a:gd name="f256" fmla="*/ f212 f79 1"/>
                <a:gd name="f257" fmla="*/ f213 f80 1"/>
                <a:gd name="f258" fmla="*/ f214 f8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30">
                  <a:pos x="f219" y="f220"/>
                </a:cxn>
                <a:cxn ang="f130">
                  <a:pos x="f221" y="f222"/>
                </a:cxn>
                <a:cxn ang="f130">
                  <a:pos x="f223" y="f224"/>
                </a:cxn>
                <a:cxn ang="f130">
                  <a:pos x="f225" y="f226"/>
                </a:cxn>
                <a:cxn ang="f130">
                  <a:pos x="f227" y="f228"/>
                </a:cxn>
                <a:cxn ang="f130">
                  <a:pos x="f229" y="f230"/>
                </a:cxn>
                <a:cxn ang="f130">
                  <a:pos x="f231" y="f232"/>
                </a:cxn>
                <a:cxn ang="f130">
                  <a:pos x="f233" y="f234"/>
                </a:cxn>
                <a:cxn ang="f130">
                  <a:pos x="f235" y="f236"/>
                </a:cxn>
                <a:cxn ang="f130">
                  <a:pos x="f237" y="f238"/>
                </a:cxn>
                <a:cxn ang="f130">
                  <a:pos x="f239" y="f240"/>
                </a:cxn>
                <a:cxn ang="f130">
                  <a:pos x="f241" y="f242"/>
                </a:cxn>
                <a:cxn ang="f130">
                  <a:pos x="f243" y="f244"/>
                </a:cxn>
                <a:cxn ang="f130">
                  <a:pos x="f245" y="f246"/>
                </a:cxn>
                <a:cxn ang="f130">
                  <a:pos x="f247" y="f248"/>
                </a:cxn>
                <a:cxn ang="f130">
                  <a:pos x="f249" y="f250"/>
                </a:cxn>
                <a:cxn ang="f130">
                  <a:pos x="f251" y="f250"/>
                </a:cxn>
                <a:cxn ang="f130">
                  <a:pos x="f252" y="f253"/>
                </a:cxn>
                <a:cxn ang="f130">
                  <a:pos x="f254" y="f255"/>
                </a:cxn>
                <a:cxn ang="f130">
                  <a:pos x="f256" y="f257"/>
                </a:cxn>
                <a:cxn ang="f130">
                  <a:pos x="f237" y="f258"/>
                </a:cxn>
                <a:cxn ang="f130">
                  <a:pos x="f219" y="f220"/>
                </a:cxn>
              </a:cxnLst>
              <a:rect l="f215" t="f218" r="f216" b="f217"/>
              <a:pathLst>
                <a:path w="137" h="179">
                  <a:moveTo>
                    <a:pt x="f8" y="f9"/>
                  </a:moveTo>
                  <a:cubicBezTo>
                    <a:pt x="f10" y="f11"/>
                    <a:pt x="f12" y="f13"/>
                    <a:pt x="f12" y="f14"/>
                  </a:cubicBezTo>
                  <a:cubicBezTo>
                    <a:pt x="f12" y="f15"/>
                    <a:pt x="f10" y="f16"/>
                    <a:pt x="f17" y="f8"/>
                  </a:cubicBezTo>
                  <a:cubicBezTo>
                    <a:pt x="f18" y="f19"/>
                    <a:pt x="f15" y="f20"/>
                    <a:pt x="f14" y="f20"/>
                  </a:cubicBezTo>
                  <a:cubicBezTo>
                    <a:pt x="f13" y="f20"/>
                    <a:pt x="f21" y="f19"/>
                    <a:pt x="f22" y="f23"/>
                  </a:cubicBezTo>
                  <a:cubicBezTo>
                    <a:pt x="f5" y="f24"/>
                    <a:pt x="f5" y="f24"/>
                    <a:pt x="f5" y="f24"/>
                  </a:cubicBezTo>
                  <a:cubicBezTo>
                    <a:pt x="f25" y="f26"/>
                    <a:pt x="f27" y="f28"/>
                    <a:pt x="f29" y="f30"/>
                  </a:cubicBezTo>
                  <a:cubicBezTo>
                    <a:pt x="f31" y="f32"/>
                    <a:pt x="f33" y="f34"/>
                    <a:pt x="f33" y="f35"/>
                  </a:cubicBezTo>
                  <a:cubicBezTo>
                    <a:pt x="f33" y="f36"/>
                    <a:pt x="f15" y="f37"/>
                    <a:pt x="f38" y="f39"/>
                  </a:cubicBezTo>
                  <a:cubicBezTo>
                    <a:pt x="f40" y="f41"/>
                    <a:pt x="f40" y="f41"/>
                    <a:pt x="f40" y="f41"/>
                  </a:cubicBezTo>
                  <a:cubicBezTo>
                    <a:pt x="f42" y="f43"/>
                    <a:pt x="f42" y="f43"/>
                    <a:pt x="f42" y="f43"/>
                  </a:cubicBezTo>
                  <a:cubicBezTo>
                    <a:pt x="f44" y="f45"/>
                    <a:pt x="f42" y="f46"/>
                    <a:pt x="f47" y="f48"/>
                  </a:cubicBezTo>
                  <a:cubicBezTo>
                    <a:pt x="f49" y="f50"/>
                    <a:pt x="f51" y="f52"/>
                    <a:pt x="f30" y="f53"/>
                  </a:cubicBezTo>
                  <a:cubicBezTo>
                    <a:pt x="f54" y="f7"/>
                    <a:pt x="f55" y="f7"/>
                    <a:pt x="f56" y="f52"/>
                  </a:cubicBezTo>
                  <a:cubicBezTo>
                    <a:pt x="f57" y="f50"/>
                    <a:pt x="f58" y="f59"/>
                    <a:pt x="f60" y="f61"/>
                  </a:cubicBezTo>
                  <a:cubicBezTo>
                    <a:pt x="f62" y="f63"/>
                    <a:pt x="f62" y="f63"/>
                    <a:pt x="f62" y="f63"/>
                  </a:cubicBezTo>
                  <a:cubicBezTo>
                    <a:pt x="f64" y="f63"/>
                    <a:pt x="f64" y="f63"/>
                    <a:pt x="f64" y="f63"/>
                  </a:cubicBezTo>
                  <a:cubicBezTo>
                    <a:pt x="f65" y="f66"/>
                    <a:pt x="f65" y="f66"/>
                    <a:pt x="f65" y="f66"/>
                  </a:cubicBezTo>
                  <a:cubicBezTo>
                    <a:pt x="f67" y="f68"/>
                    <a:pt x="f6" y="f69"/>
                    <a:pt x="f6" y="f70"/>
                  </a:cubicBezTo>
                  <a:cubicBezTo>
                    <a:pt x="f6" y="f71"/>
                    <a:pt x="f72" y="f19"/>
                    <a:pt x="f71" y="f73"/>
                  </a:cubicBezTo>
                  <a:cubicBezTo>
                    <a:pt x="f74" y="f75"/>
                    <a:pt x="f76" y="f77"/>
                    <a:pt x="f40" y="f5"/>
                  </a:cubicBezTo>
                  <a:lnTo>
                    <a:pt x="f8" y="f9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id-ID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 79">
              <a:extLst>
                <a:ext uri="{FF2B5EF4-FFF2-40B4-BE49-F238E27FC236}">
                  <a16:creationId xmlns:a16="http://schemas.microsoft.com/office/drawing/2014/main" id="{2CD8A8F5-5313-319D-F15F-04C9B3A11629}"/>
                </a:ext>
              </a:extLst>
            </p:cNvPr>
            <p:cNvSpPr/>
            <p:nvPr/>
          </p:nvSpPr>
          <p:spPr>
            <a:xfrm>
              <a:off x="8735217" y="5203466"/>
              <a:ext cx="1665707" cy="13605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72"/>
                <a:gd name="f7" fmla="val 124"/>
                <a:gd name="f8" fmla="val 142"/>
                <a:gd name="f9" fmla="val 20"/>
                <a:gd name="f10" fmla="val 141"/>
                <a:gd name="f11" fmla="val 24"/>
                <a:gd name="f12" fmla="val 137"/>
                <a:gd name="f13" fmla="val 28"/>
                <a:gd name="f14" fmla="val 133"/>
                <a:gd name="f15" fmla="val 30"/>
                <a:gd name="f16" fmla="val 130"/>
                <a:gd name="f17" fmla="val 32"/>
                <a:gd name="f18" fmla="val 127"/>
                <a:gd name="f19" fmla="val 123"/>
                <a:gd name="f20" fmla="val 121"/>
                <a:gd name="f21" fmla="val 119"/>
                <a:gd name="f22" fmla="val 117"/>
                <a:gd name="f23" fmla="val 112"/>
                <a:gd name="f24" fmla="val 108"/>
                <a:gd name="f25" fmla="val 26"/>
                <a:gd name="f26" fmla="val 105"/>
                <a:gd name="f27" fmla="val 22"/>
                <a:gd name="f28" fmla="val 103"/>
                <a:gd name="f29" fmla="val 17"/>
                <a:gd name="f30" fmla="val 102"/>
                <a:gd name="f31" fmla="val 13"/>
                <a:gd name="f32" fmla="val 8"/>
                <a:gd name="f33" fmla="val 78"/>
                <a:gd name="f34" fmla="val 76"/>
                <a:gd name="f35" fmla="val 5"/>
                <a:gd name="f36" fmla="val 73"/>
                <a:gd name="f37" fmla="val 9"/>
                <a:gd name="f38" fmla="val 70"/>
                <a:gd name="f39" fmla="val 64"/>
                <a:gd name="f40" fmla="val 21"/>
                <a:gd name="f41" fmla="val 46"/>
                <a:gd name="f42" fmla="val 37"/>
                <a:gd name="f43" fmla="val 16"/>
                <a:gd name="f44" fmla="val 61"/>
                <a:gd name="f45" fmla="val 10"/>
                <a:gd name="f46" fmla="val 66"/>
                <a:gd name="f47" fmla="val 71"/>
                <a:gd name="f48" fmla="val 75"/>
                <a:gd name="f49" fmla="val 91"/>
                <a:gd name="f50" fmla="val 25"/>
                <a:gd name="f51" fmla="val 92"/>
                <a:gd name="f52" fmla="val 23"/>
                <a:gd name="f53" fmla="val 96"/>
                <a:gd name="f54" fmla="val 101"/>
                <a:gd name="f55" fmla="val 109"/>
                <a:gd name="f56" fmla="val 27"/>
                <a:gd name="f57" fmla="val 113"/>
                <a:gd name="f58" fmla="val 31"/>
                <a:gd name="f59" fmla="val 115"/>
                <a:gd name="f60" fmla="val 35"/>
                <a:gd name="f61" fmla="val 39"/>
                <a:gd name="f62" fmla="val 118"/>
                <a:gd name="f63" fmla="val 43"/>
                <a:gd name="f64" fmla="val 48"/>
                <a:gd name="f65" fmla="val 116"/>
                <a:gd name="f66" fmla="val 51"/>
                <a:gd name="f67" fmla="val 54"/>
                <a:gd name="f68" fmla="val 55"/>
                <a:gd name="f69" fmla="val 107"/>
                <a:gd name="f70" fmla="val 56"/>
                <a:gd name="f71" fmla="val 83"/>
                <a:gd name="f72" fmla="val 125"/>
                <a:gd name="f73" fmla="val 89"/>
                <a:gd name="f74" fmla="val 152"/>
                <a:gd name="f75" fmla="val 165"/>
                <a:gd name="f76" fmla="val 41"/>
                <a:gd name="f77" fmla="val 168"/>
                <a:gd name="f78" fmla="val 170"/>
                <a:gd name="f79" fmla="val 33"/>
                <a:gd name="f80" fmla="+- 0 0 -90"/>
                <a:gd name="f81" fmla="*/ f3 1 172"/>
                <a:gd name="f82" fmla="*/ f4 1 124"/>
                <a:gd name="f83" fmla="val f5"/>
                <a:gd name="f84" fmla="val f6"/>
                <a:gd name="f85" fmla="val f7"/>
                <a:gd name="f86" fmla="*/ f80 f0 1"/>
                <a:gd name="f87" fmla="+- f85 0 f83"/>
                <a:gd name="f88" fmla="+- f84 0 f83"/>
                <a:gd name="f89" fmla="*/ f86 1 f2"/>
                <a:gd name="f90" fmla="*/ f88 1 172"/>
                <a:gd name="f91" fmla="*/ f87 1 124"/>
                <a:gd name="f92" fmla="*/ 142 f88 1"/>
                <a:gd name="f93" fmla="*/ 20 f87 1"/>
                <a:gd name="f94" fmla="*/ 133 f88 1"/>
                <a:gd name="f95" fmla="*/ 30 f87 1"/>
                <a:gd name="f96" fmla="*/ 123 f88 1"/>
                <a:gd name="f97" fmla="*/ 32 f87 1"/>
                <a:gd name="f98" fmla="*/ 117 f88 1"/>
                <a:gd name="f99" fmla="*/ 105 f88 1"/>
                <a:gd name="f100" fmla="*/ 22 f87 1"/>
                <a:gd name="f101" fmla="*/ 103 f88 1"/>
                <a:gd name="f102" fmla="*/ 8 f87 1"/>
                <a:gd name="f103" fmla="*/ 78 f88 1"/>
                <a:gd name="f104" fmla="*/ 0 f87 1"/>
                <a:gd name="f105" fmla="*/ 70 f88 1"/>
                <a:gd name="f106" fmla="*/ 13 f87 1"/>
                <a:gd name="f107" fmla="*/ 16 f88 1"/>
                <a:gd name="f108" fmla="*/ 61 f87 1"/>
                <a:gd name="f109" fmla="*/ 0 f88 1"/>
                <a:gd name="f110" fmla="*/ 75 f87 1"/>
                <a:gd name="f111" fmla="*/ 26 f88 1"/>
                <a:gd name="f112" fmla="*/ 91 f87 1"/>
                <a:gd name="f113" fmla="*/ 25 f88 1"/>
                <a:gd name="f114" fmla="*/ 92 f87 1"/>
                <a:gd name="f115" fmla="*/ 23 f88 1"/>
                <a:gd name="f116" fmla="*/ 105 f87 1"/>
                <a:gd name="f117" fmla="*/ 31 f88 1"/>
                <a:gd name="f118" fmla="*/ 115 f87 1"/>
                <a:gd name="f119" fmla="*/ 43 f88 1"/>
                <a:gd name="f120" fmla="*/ 117 f87 1"/>
                <a:gd name="f121" fmla="*/ 54 f88 1"/>
                <a:gd name="f122" fmla="*/ 109 f87 1"/>
                <a:gd name="f123" fmla="*/ 55 f88 1"/>
                <a:gd name="f124" fmla="*/ 107 f87 1"/>
                <a:gd name="f125" fmla="*/ 56 f88 1"/>
                <a:gd name="f126" fmla="*/ 108 f87 1"/>
                <a:gd name="f127" fmla="*/ 83 f88 1"/>
                <a:gd name="f128" fmla="*/ 124 f87 1"/>
                <a:gd name="f129" fmla="*/ 165 f88 1"/>
                <a:gd name="f130" fmla="*/ 41 f87 1"/>
                <a:gd name="f131" fmla="*/ 172 f88 1"/>
                <a:gd name="f132" fmla="*/ 28 f87 1"/>
                <a:gd name="f133" fmla="+- f89 0 f1"/>
                <a:gd name="f134" fmla="*/ f92 1 172"/>
                <a:gd name="f135" fmla="*/ f93 1 124"/>
                <a:gd name="f136" fmla="*/ f94 1 172"/>
                <a:gd name="f137" fmla="*/ f95 1 124"/>
                <a:gd name="f138" fmla="*/ f96 1 172"/>
                <a:gd name="f139" fmla="*/ f97 1 124"/>
                <a:gd name="f140" fmla="*/ f98 1 172"/>
                <a:gd name="f141" fmla="*/ f99 1 172"/>
                <a:gd name="f142" fmla="*/ f100 1 124"/>
                <a:gd name="f143" fmla="*/ f101 1 172"/>
                <a:gd name="f144" fmla="*/ f102 1 124"/>
                <a:gd name="f145" fmla="*/ f103 1 172"/>
                <a:gd name="f146" fmla="*/ f104 1 124"/>
                <a:gd name="f147" fmla="*/ f105 1 172"/>
                <a:gd name="f148" fmla="*/ f106 1 124"/>
                <a:gd name="f149" fmla="*/ f107 1 172"/>
                <a:gd name="f150" fmla="*/ f108 1 124"/>
                <a:gd name="f151" fmla="*/ f109 1 172"/>
                <a:gd name="f152" fmla="*/ f110 1 124"/>
                <a:gd name="f153" fmla="*/ f111 1 172"/>
                <a:gd name="f154" fmla="*/ f112 1 124"/>
                <a:gd name="f155" fmla="*/ f113 1 172"/>
                <a:gd name="f156" fmla="*/ f114 1 124"/>
                <a:gd name="f157" fmla="*/ f115 1 172"/>
                <a:gd name="f158" fmla="*/ f116 1 124"/>
                <a:gd name="f159" fmla="*/ f117 1 172"/>
                <a:gd name="f160" fmla="*/ f118 1 124"/>
                <a:gd name="f161" fmla="*/ f119 1 172"/>
                <a:gd name="f162" fmla="*/ f120 1 124"/>
                <a:gd name="f163" fmla="*/ f121 1 172"/>
                <a:gd name="f164" fmla="*/ f122 1 124"/>
                <a:gd name="f165" fmla="*/ f123 1 172"/>
                <a:gd name="f166" fmla="*/ f124 1 124"/>
                <a:gd name="f167" fmla="*/ f125 1 172"/>
                <a:gd name="f168" fmla="*/ f126 1 124"/>
                <a:gd name="f169" fmla="*/ f127 1 172"/>
                <a:gd name="f170" fmla="*/ f128 1 124"/>
                <a:gd name="f171" fmla="*/ f129 1 172"/>
                <a:gd name="f172" fmla="*/ f130 1 124"/>
                <a:gd name="f173" fmla="*/ f131 1 172"/>
                <a:gd name="f174" fmla="*/ f132 1 124"/>
                <a:gd name="f175" fmla="*/ 0 1 f90"/>
                <a:gd name="f176" fmla="*/ f84 1 f90"/>
                <a:gd name="f177" fmla="*/ 0 1 f91"/>
                <a:gd name="f178" fmla="*/ f85 1 f91"/>
                <a:gd name="f179" fmla="*/ f134 1 f90"/>
                <a:gd name="f180" fmla="*/ f135 1 f91"/>
                <a:gd name="f181" fmla="*/ f136 1 f90"/>
                <a:gd name="f182" fmla="*/ f137 1 f91"/>
                <a:gd name="f183" fmla="*/ f138 1 f90"/>
                <a:gd name="f184" fmla="*/ f139 1 f91"/>
                <a:gd name="f185" fmla="*/ f140 1 f90"/>
                <a:gd name="f186" fmla="*/ f141 1 f90"/>
                <a:gd name="f187" fmla="*/ f142 1 f91"/>
                <a:gd name="f188" fmla="*/ f143 1 f90"/>
                <a:gd name="f189" fmla="*/ f144 1 f91"/>
                <a:gd name="f190" fmla="*/ f145 1 f90"/>
                <a:gd name="f191" fmla="*/ f146 1 f91"/>
                <a:gd name="f192" fmla="*/ f147 1 f90"/>
                <a:gd name="f193" fmla="*/ f148 1 f91"/>
                <a:gd name="f194" fmla="*/ f149 1 f90"/>
                <a:gd name="f195" fmla="*/ f150 1 f91"/>
                <a:gd name="f196" fmla="*/ f151 1 f90"/>
                <a:gd name="f197" fmla="*/ f152 1 f91"/>
                <a:gd name="f198" fmla="*/ f153 1 f90"/>
                <a:gd name="f199" fmla="*/ f154 1 f91"/>
                <a:gd name="f200" fmla="*/ f155 1 f90"/>
                <a:gd name="f201" fmla="*/ f156 1 f91"/>
                <a:gd name="f202" fmla="*/ f157 1 f90"/>
                <a:gd name="f203" fmla="*/ f158 1 f91"/>
                <a:gd name="f204" fmla="*/ f159 1 f90"/>
                <a:gd name="f205" fmla="*/ f160 1 f91"/>
                <a:gd name="f206" fmla="*/ f161 1 f90"/>
                <a:gd name="f207" fmla="*/ f162 1 f91"/>
                <a:gd name="f208" fmla="*/ f163 1 f90"/>
                <a:gd name="f209" fmla="*/ f164 1 f91"/>
                <a:gd name="f210" fmla="*/ f165 1 f90"/>
                <a:gd name="f211" fmla="*/ f166 1 f91"/>
                <a:gd name="f212" fmla="*/ f167 1 f90"/>
                <a:gd name="f213" fmla="*/ f168 1 f91"/>
                <a:gd name="f214" fmla="*/ f169 1 f90"/>
                <a:gd name="f215" fmla="*/ f170 1 f91"/>
                <a:gd name="f216" fmla="*/ f171 1 f90"/>
                <a:gd name="f217" fmla="*/ f172 1 f91"/>
                <a:gd name="f218" fmla="*/ f173 1 f90"/>
                <a:gd name="f219" fmla="*/ f174 1 f91"/>
                <a:gd name="f220" fmla="*/ f175 f81 1"/>
                <a:gd name="f221" fmla="*/ f176 f81 1"/>
                <a:gd name="f222" fmla="*/ f178 f82 1"/>
                <a:gd name="f223" fmla="*/ f177 f82 1"/>
                <a:gd name="f224" fmla="*/ f179 f81 1"/>
                <a:gd name="f225" fmla="*/ f180 f82 1"/>
                <a:gd name="f226" fmla="*/ f181 f81 1"/>
                <a:gd name="f227" fmla="*/ f182 f82 1"/>
                <a:gd name="f228" fmla="*/ f183 f81 1"/>
                <a:gd name="f229" fmla="*/ f184 f82 1"/>
                <a:gd name="f230" fmla="*/ f185 f81 1"/>
                <a:gd name="f231" fmla="*/ f186 f81 1"/>
                <a:gd name="f232" fmla="*/ f187 f82 1"/>
                <a:gd name="f233" fmla="*/ f188 f81 1"/>
                <a:gd name="f234" fmla="*/ f189 f82 1"/>
                <a:gd name="f235" fmla="*/ f190 f81 1"/>
                <a:gd name="f236" fmla="*/ f191 f82 1"/>
                <a:gd name="f237" fmla="*/ f192 f81 1"/>
                <a:gd name="f238" fmla="*/ f193 f82 1"/>
                <a:gd name="f239" fmla="*/ f194 f81 1"/>
                <a:gd name="f240" fmla="*/ f195 f82 1"/>
                <a:gd name="f241" fmla="*/ f196 f81 1"/>
                <a:gd name="f242" fmla="*/ f197 f82 1"/>
                <a:gd name="f243" fmla="*/ f198 f81 1"/>
                <a:gd name="f244" fmla="*/ f199 f82 1"/>
                <a:gd name="f245" fmla="*/ f200 f81 1"/>
                <a:gd name="f246" fmla="*/ f201 f82 1"/>
                <a:gd name="f247" fmla="*/ f202 f81 1"/>
                <a:gd name="f248" fmla="*/ f203 f82 1"/>
                <a:gd name="f249" fmla="*/ f204 f81 1"/>
                <a:gd name="f250" fmla="*/ f205 f82 1"/>
                <a:gd name="f251" fmla="*/ f206 f81 1"/>
                <a:gd name="f252" fmla="*/ f207 f82 1"/>
                <a:gd name="f253" fmla="*/ f208 f81 1"/>
                <a:gd name="f254" fmla="*/ f209 f82 1"/>
                <a:gd name="f255" fmla="*/ f210 f81 1"/>
                <a:gd name="f256" fmla="*/ f211 f82 1"/>
                <a:gd name="f257" fmla="*/ f212 f81 1"/>
                <a:gd name="f258" fmla="*/ f213 f82 1"/>
                <a:gd name="f259" fmla="*/ f214 f81 1"/>
                <a:gd name="f260" fmla="*/ f215 f82 1"/>
                <a:gd name="f261" fmla="*/ f216 f81 1"/>
                <a:gd name="f262" fmla="*/ f217 f82 1"/>
                <a:gd name="f263" fmla="*/ f218 f81 1"/>
                <a:gd name="f264" fmla="*/ f219 f8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33">
                  <a:pos x="f224" y="f225"/>
                </a:cxn>
                <a:cxn ang="f133">
                  <a:pos x="f226" y="f227"/>
                </a:cxn>
                <a:cxn ang="f133">
                  <a:pos x="f228" y="f229"/>
                </a:cxn>
                <a:cxn ang="f133">
                  <a:pos x="f230" y="f229"/>
                </a:cxn>
                <a:cxn ang="f133">
                  <a:pos x="f231" y="f232"/>
                </a:cxn>
                <a:cxn ang="f133">
                  <a:pos x="f233" y="f234"/>
                </a:cxn>
                <a:cxn ang="f133">
                  <a:pos x="f235" y="f236"/>
                </a:cxn>
                <a:cxn ang="f133">
                  <a:pos x="f237" y="f238"/>
                </a:cxn>
                <a:cxn ang="f133">
                  <a:pos x="f239" y="f240"/>
                </a:cxn>
                <a:cxn ang="f133">
                  <a:pos x="f241" y="f242"/>
                </a:cxn>
                <a:cxn ang="f133">
                  <a:pos x="f243" y="f244"/>
                </a:cxn>
                <a:cxn ang="f133">
                  <a:pos x="f245" y="f246"/>
                </a:cxn>
                <a:cxn ang="f133">
                  <a:pos x="f247" y="f248"/>
                </a:cxn>
                <a:cxn ang="f133">
                  <a:pos x="f249" y="f250"/>
                </a:cxn>
                <a:cxn ang="f133">
                  <a:pos x="f251" y="f252"/>
                </a:cxn>
                <a:cxn ang="f133">
                  <a:pos x="f253" y="f254"/>
                </a:cxn>
                <a:cxn ang="f133">
                  <a:pos x="f255" y="f256"/>
                </a:cxn>
                <a:cxn ang="f133">
                  <a:pos x="f257" y="f258"/>
                </a:cxn>
                <a:cxn ang="f133">
                  <a:pos x="f259" y="f260"/>
                </a:cxn>
                <a:cxn ang="f133">
                  <a:pos x="f261" y="f262"/>
                </a:cxn>
                <a:cxn ang="f133">
                  <a:pos x="f263" y="f264"/>
                </a:cxn>
                <a:cxn ang="f133">
                  <a:pos x="f224" y="f225"/>
                </a:cxn>
              </a:cxnLst>
              <a:rect l="f220" t="f223" r="f221" b="f222"/>
              <a:pathLst>
                <a:path w="172" h="124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cubicBezTo>
                    <a:pt x="f16" y="f17"/>
                    <a:pt x="f18" y="f17"/>
                    <a:pt x="f19" y="f17"/>
                  </a:cubicBezTo>
                  <a:cubicBezTo>
                    <a:pt x="f20" y="f17"/>
                    <a:pt x="f21" y="f17"/>
                    <a:pt x="f22" y="f17"/>
                  </a:cubicBezTo>
                  <a:cubicBezTo>
                    <a:pt x="f23" y="f15"/>
                    <a:pt x="f24" y="f25"/>
                    <a:pt x="f26" y="f27"/>
                  </a:cubicBezTo>
                  <a:cubicBezTo>
                    <a:pt x="f28" y="f29"/>
                    <a:pt x="f30" y="f31"/>
                    <a:pt x="f28" y="f32"/>
                  </a:cubicBezTo>
                  <a:cubicBezTo>
                    <a:pt x="f33" y="f5"/>
                    <a:pt x="f33" y="f5"/>
                    <a:pt x="f33" y="f5"/>
                  </a:cubicBezTo>
                  <a:cubicBezTo>
                    <a:pt x="f34" y="f35"/>
                    <a:pt x="f36" y="f37"/>
                    <a:pt x="f38" y="f31"/>
                  </a:cubicBezTo>
                  <a:cubicBezTo>
                    <a:pt x="f39" y="f40"/>
                    <a:pt x="f41" y="f42"/>
                    <a:pt x="f43" y="f44"/>
                  </a:cubicBezTo>
                  <a:cubicBezTo>
                    <a:pt x="f45" y="f46"/>
                    <a:pt x="f35" y="f47"/>
                    <a:pt x="f5" y="f48"/>
                  </a:cubicBezTo>
                  <a:cubicBezTo>
                    <a:pt x="f25" y="f49"/>
                    <a:pt x="f25" y="f49"/>
                    <a:pt x="f25" y="f49"/>
                  </a:cubicBezTo>
                  <a:cubicBezTo>
                    <a:pt x="f50" y="f51"/>
                    <a:pt x="f50" y="f51"/>
                    <a:pt x="f50" y="f51"/>
                  </a:cubicBezTo>
                  <a:cubicBezTo>
                    <a:pt x="f52" y="f53"/>
                    <a:pt x="f27" y="f54"/>
                    <a:pt x="f52" y="f26"/>
                  </a:cubicBezTo>
                  <a:cubicBezTo>
                    <a:pt x="f11" y="f55"/>
                    <a:pt x="f56" y="f57"/>
                    <a:pt x="f58" y="f59"/>
                  </a:cubicBezTo>
                  <a:cubicBezTo>
                    <a:pt x="f60" y="f22"/>
                    <a:pt x="f61" y="f62"/>
                    <a:pt x="f63" y="f22"/>
                  </a:cubicBezTo>
                  <a:cubicBezTo>
                    <a:pt x="f64" y="f65"/>
                    <a:pt x="f66" y="f57"/>
                    <a:pt x="f67" y="f55"/>
                  </a:cubicBezTo>
                  <a:cubicBezTo>
                    <a:pt x="f68" y="f69"/>
                    <a:pt x="f68" y="f69"/>
                    <a:pt x="f68" y="f69"/>
                  </a:cubicBezTo>
                  <a:cubicBezTo>
                    <a:pt x="f70" y="f24"/>
                    <a:pt x="f70" y="f24"/>
                    <a:pt x="f70" y="f24"/>
                  </a:cubicBezTo>
                  <a:cubicBezTo>
                    <a:pt x="f71" y="f7"/>
                    <a:pt x="f71" y="f7"/>
                    <a:pt x="f71" y="f7"/>
                  </a:cubicBezTo>
                  <a:cubicBezTo>
                    <a:pt x="f72" y="f73"/>
                    <a:pt x="f74" y="f44"/>
                    <a:pt x="f75" y="f76"/>
                  </a:cubicBezTo>
                  <a:cubicBezTo>
                    <a:pt x="f77" y="f42"/>
                    <a:pt x="f78" y="f79"/>
                    <a:pt x="f6" y="f13"/>
                  </a:cubicBezTo>
                  <a:lnTo>
                    <a:pt x="f8" y="f9"/>
                  </a:lnTo>
                  <a:close/>
                </a:path>
              </a:pathLst>
            </a:custGeom>
            <a:solidFill>
              <a:schemeClr val="tx1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id-ID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Freeform 81">
              <a:extLst>
                <a:ext uri="{FF2B5EF4-FFF2-40B4-BE49-F238E27FC236}">
                  <a16:creationId xmlns:a16="http://schemas.microsoft.com/office/drawing/2014/main" id="{3936A061-9DAB-F71D-37D8-77F9F9325F62}"/>
                </a:ext>
              </a:extLst>
            </p:cNvPr>
            <p:cNvSpPr/>
            <p:nvPr/>
          </p:nvSpPr>
          <p:spPr>
            <a:xfrm>
              <a:off x="8163690" y="6058585"/>
              <a:ext cx="1346106" cy="163347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39"/>
                <a:gd name="f7" fmla="val 149"/>
                <a:gd name="f8" fmla="val 115"/>
                <a:gd name="f9" fmla="val 35"/>
                <a:gd name="f10" fmla="val 112"/>
                <a:gd name="f11" fmla="val 39"/>
                <a:gd name="f12" fmla="val 108"/>
                <a:gd name="f13" fmla="val 41"/>
                <a:gd name="f14" fmla="val 104"/>
                <a:gd name="f15" fmla="val 43"/>
                <a:gd name="f16" fmla="val 98"/>
                <a:gd name="f17" fmla="val 44"/>
                <a:gd name="f18" fmla="val 93"/>
                <a:gd name="f19" fmla="val 88"/>
                <a:gd name="f20" fmla="val 40"/>
                <a:gd name="f21" fmla="val 83"/>
                <a:gd name="f22" fmla="val 38"/>
                <a:gd name="f23" fmla="val 80"/>
                <a:gd name="f24" fmla="val 33"/>
                <a:gd name="f25" fmla="val 78"/>
                <a:gd name="f26" fmla="val 28"/>
                <a:gd name="f27" fmla="val 77"/>
                <a:gd name="f28" fmla="val 23"/>
                <a:gd name="f29" fmla="val 18"/>
                <a:gd name="f30" fmla="val 14"/>
                <a:gd name="f31" fmla="val 56"/>
                <a:gd name="f32" fmla="val 36"/>
                <a:gd name="f33" fmla="val 22"/>
                <a:gd name="f34" fmla="val 34"/>
                <a:gd name="f35" fmla="val 15"/>
                <a:gd name="f36" fmla="val 49"/>
                <a:gd name="f37" fmla="val 5"/>
                <a:gd name="f38" fmla="val 69"/>
                <a:gd name="f39" fmla="val 94"/>
                <a:gd name="f40" fmla="val 124"/>
                <a:gd name="f41" fmla="val 127"/>
                <a:gd name="f42" fmla="val 135"/>
                <a:gd name="f43" fmla="val 120"/>
                <a:gd name="f44" fmla="val 96"/>
                <a:gd name="f45" fmla="val 101"/>
                <a:gd name="f46" fmla="val 90"/>
                <a:gd name="f47" fmla="val 106"/>
                <a:gd name="f48" fmla="val 79"/>
                <a:gd name="f49" fmla="val 119"/>
                <a:gd name="f50" fmla="val 65"/>
                <a:gd name="f51" fmla="val 48"/>
                <a:gd name="f52" fmla="+- 0 0 -90"/>
                <a:gd name="f53" fmla="*/ f3 1 139"/>
                <a:gd name="f54" fmla="*/ f4 1 149"/>
                <a:gd name="f55" fmla="val f5"/>
                <a:gd name="f56" fmla="val f6"/>
                <a:gd name="f57" fmla="val f7"/>
                <a:gd name="f58" fmla="*/ f52 f0 1"/>
                <a:gd name="f59" fmla="+- f57 0 f55"/>
                <a:gd name="f60" fmla="+- f56 0 f55"/>
                <a:gd name="f61" fmla="*/ f58 1 f2"/>
                <a:gd name="f62" fmla="*/ f60 1 139"/>
                <a:gd name="f63" fmla="*/ f59 1 149"/>
                <a:gd name="f64" fmla="*/ 115 f60 1"/>
                <a:gd name="f65" fmla="*/ 35 f59 1"/>
                <a:gd name="f66" fmla="*/ 104 f60 1"/>
                <a:gd name="f67" fmla="*/ 43 f59 1"/>
                <a:gd name="f68" fmla="*/ 88 f60 1"/>
                <a:gd name="f69" fmla="*/ 40 f59 1"/>
                <a:gd name="f70" fmla="*/ 78 f60 1"/>
                <a:gd name="f71" fmla="*/ 28 f59 1"/>
                <a:gd name="f72" fmla="*/ 80 f60 1"/>
                <a:gd name="f73" fmla="*/ 14 f59 1"/>
                <a:gd name="f74" fmla="*/ 56 f60 1"/>
                <a:gd name="f75" fmla="*/ 0 f59 1"/>
                <a:gd name="f76" fmla="*/ 15 f60 1"/>
                <a:gd name="f77" fmla="*/ 49 f59 1"/>
                <a:gd name="f78" fmla="*/ 0 f60 1"/>
                <a:gd name="f79" fmla="*/ 124 f59 1"/>
                <a:gd name="f80" fmla="*/ 149 f59 1"/>
                <a:gd name="f81" fmla="*/ 94 f60 1"/>
                <a:gd name="f82" fmla="*/ 101 f60 1"/>
                <a:gd name="f83" fmla="*/ 90 f59 1"/>
                <a:gd name="f84" fmla="*/ 139 f60 1"/>
                <a:gd name="f85" fmla="*/ 48 f59 1"/>
                <a:gd name="f86" fmla="+- f61 0 f1"/>
                <a:gd name="f87" fmla="*/ f64 1 139"/>
                <a:gd name="f88" fmla="*/ f65 1 149"/>
                <a:gd name="f89" fmla="*/ f66 1 139"/>
                <a:gd name="f90" fmla="*/ f67 1 149"/>
                <a:gd name="f91" fmla="*/ f68 1 139"/>
                <a:gd name="f92" fmla="*/ f69 1 149"/>
                <a:gd name="f93" fmla="*/ f70 1 139"/>
                <a:gd name="f94" fmla="*/ f71 1 149"/>
                <a:gd name="f95" fmla="*/ f72 1 139"/>
                <a:gd name="f96" fmla="*/ f73 1 149"/>
                <a:gd name="f97" fmla="*/ f74 1 139"/>
                <a:gd name="f98" fmla="*/ f75 1 149"/>
                <a:gd name="f99" fmla="*/ f76 1 139"/>
                <a:gd name="f100" fmla="*/ f77 1 149"/>
                <a:gd name="f101" fmla="*/ f78 1 139"/>
                <a:gd name="f102" fmla="*/ f79 1 149"/>
                <a:gd name="f103" fmla="*/ f80 1 149"/>
                <a:gd name="f104" fmla="*/ f81 1 139"/>
                <a:gd name="f105" fmla="*/ f82 1 139"/>
                <a:gd name="f106" fmla="*/ f83 1 149"/>
                <a:gd name="f107" fmla="*/ f84 1 139"/>
                <a:gd name="f108" fmla="*/ f85 1 149"/>
                <a:gd name="f109" fmla="*/ 0 1 f62"/>
                <a:gd name="f110" fmla="*/ f56 1 f62"/>
                <a:gd name="f111" fmla="*/ 0 1 f63"/>
                <a:gd name="f112" fmla="*/ f57 1 f63"/>
                <a:gd name="f113" fmla="*/ f87 1 f62"/>
                <a:gd name="f114" fmla="*/ f88 1 f63"/>
                <a:gd name="f115" fmla="*/ f89 1 f62"/>
                <a:gd name="f116" fmla="*/ f90 1 f63"/>
                <a:gd name="f117" fmla="*/ f91 1 f62"/>
                <a:gd name="f118" fmla="*/ f92 1 f63"/>
                <a:gd name="f119" fmla="*/ f93 1 f62"/>
                <a:gd name="f120" fmla="*/ f94 1 f63"/>
                <a:gd name="f121" fmla="*/ f95 1 f62"/>
                <a:gd name="f122" fmla="*/ f96 1 f63"/>
                <a:gd name="f123" fmla="*/ f97 1 f62"/>
                <a:gd name="f124" fmla="*/ f98 1 f63"/>
                <a:gd name="f125" fmla="*/ f99 1 f62"/>
                <a:gd name="f126" fmla="*/ f100 1 f63"/>
                <a:gd name="f127" fmla="*/ f101 1 f62"/>
                <a:gd name="f128" fmla="*/ f102 1 f63"/>
                <a:gd name="f129" fmla="*/ f103 1 f63"/>
                <a:gd name="f130" fmla="*/ f104 1 f62"/>
                <a:gd name="f131" fmla="*/ f105 1 f62"/>
                <a:gd name="f132" fmla="*/ f106 1 f63"/>
                <a:gd name="f133" fmla="*/ f107 1 f62"/>
                <a:gd name="f134" fmla="*/ f108 1 f63"/>
                <a:gd name="f135" fmla="*/ f109 f53 1"/>
                <a:gd name="f136" fmla="*/ f110 f53 1"/>
                <a:gd name="f137" fmla="*/ f112 f54 1"/>
                <a:gd name="f138" fmla="*/ f111 f54 1"/>
                <a:gd name="f139" fmla="*/ f113 f53 1"/>
                <a:gd name="f140" fmla="*/ f114 f54 1"/>
                <a:gd name="f141" fmla="*/ f115 f53 1"/>
                <a:gd name="f142" fmla="*/ f116 f54 1"/>
                <a:gd name="f143" fmla="*/ f117 f53 1"/>
                <a:gd name="f144" fmla="*/ f118 f54 1"/>
                <a:gd name="f145" fmla="*/ f119 f53 1"/>
                <a:gd name="f146" fmla="*/ f120 f54 1"/>
                <a:gd name="f147" fmla="*/ f121 f53 1"/>
                <a:gd name="f148" fmla="*/ f122 f54 1"/>
                <a:gd name="f149" fmla="*/ f123 f53 1"/>
                <a:gd name="f150" fmla="*/ f124 f54 1"/>
                <a:gd name="f151" fmla="*/ f125 f53 1"/>
                <a:gd name="f152" fmla="*/ f126 f54 1"/>
                <a:gd name="f153" fmla="*/ f127 f53 1"/>
                <a:gd name="f154" fmla="*/ f128 f54 1"/>
                <a:gd name="f155" fmla="*/ f129 f54 1"/>
                <a:gd name="f156" fmla="*/ f130 f53 1"/>
                <a:gd name="f157" fmla="*/ f131 f53 1"/>
                <a:gd name="f158" fmla="*/ f132 f54 1"/>
                <a:gd name="f159" fmla="*/ f133 f53 1"/>
                <a:gd name="f160" fmla="*/ f134 f5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6">
                  <a:pos x="f139" y="f140"/>
                </a:cxn>
                <a:cxn ang="f86">
                  <a:pos x="f141" y="f142"/>
                </a:cxn>
                <a:cxn ang="f86">
                  <a:pos x="f143" y="f144"/>
                </a:cxn>
                <a:cxn ang="f86">
                  <a:pos x="f145" y="f146"/>
                </a:cxn>
                <a:cxn ang="f86">
                  <a:pos x="f147" y="f148"/>
                </a:cxn>
                <a:cxn ang="f86">
                  <a:pos x="f149" y="f150"/>
                </a:cxn>
                <a:cxn ang="f86">
                  <a:pos x="f151" y="f152"/>
                </a:cxn>
                <a:cxn ang="f86">
                  <a:pos x="f153" y="f154"/>
                </a:cxn>
                <a:cxn ang="f86">
                  <a:pos x="f153" y="f155"/>
                </a:cxn>
                <a:cxn ang="f86">
                  <a:pos x="f156" y="f155"/>
                </a:cxn>
                <a:cxn ang="f86">
                  <a:pos x="f157" y="f158"/>
                </a:cxn>
                <a:cxn ang="f86">
                  <a:pos x="f159" y="f160"/>
                </a:cxn>
                <a:cxn ang="f86">
                  <a:pos x="f139" y="f140"/>
                </a:cxn>
              </a:cxnLst>
              <a:rect l="f135" t="f138" r="f136" b="f137"/>
              <a:pathLst>
                <a:path w="139" h="149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cubicBezTo>
                    <a:pt x="f16" y="f17"/>
                    <a:pt x="f18" y="f15"/>
                    <a:pt x="f19" y="f20"/>
                  </a:cubicBezTo>
                  <a:cubicBezTo>
                    <a:pt x="f21" y="f22"/>
                    <a:pt x="f23" y="f24"/>
                    <a:pt x="f25" y="f26"/>
                  </a:cubicBezTo>
                  <a:cubicBezTo>
                    <a:pt x="f27" y="f28"/>
                    <a:pt x="f25" y="f29"/>
                    <a:pt x="f23" y="f30"/>
                  </a:cubicBezTo>
                  <a:cubicBezTo>
                    <a:pt x="f31" y="f5"/>
                    <a:pt x="f31" y="f5"/>
                    <a:pt x="f31" y="f5"/>
                  </a:cubicBezTo>
                  <a:cubicBezTo>
                    <a:pt x="f32" y="f29"/>
                    <a:pt x="f33" y="f34"/>
                    <a:pt x="f35" y="f36"/>
                  </a:cubicBezTo>
                  <a:cubicBezTo>
                    <a:pt x="f37" y="f38"/>
                    <a:pt x="f5" y="f39"/>
                    <a:pt x="f5" y="f40"/>
                  </a:cubicBezTo>
                  <a:cubicBezTo>
                    <a:pt x="f5" y="f41"/>
                    <a:pt x="f5" y="f42"/>
                    <a:pt x="f5" y="f7"/>
                  </a:cubicBezTo>
                  <a:cubicBezTo>
                    <a:pt x="f39" y="f7"/>
                    <a:pt x="f39" y="f7"/>
                    <a:pt x="f39" y="f7"/>
                  </a:cubicBezTo>
                  <a:cubicBezTo>
                    <a:pt x="f18" y="f43"/>
                    <a:pt x="f44" y="f45"/>
                    <a:pt x="f45" y="f46"/>
                  </a:cubicBezTo>
                  <a:cubicBezTo>
                    <a:pt x="f47" y="f48"/>
                    <a:pt x="f49" y="f50"/>
                    <a:pt x="f6" y="f51"/>
                  </a:cubicBezTo>
                  <a:lnTo>
                    <a:pt x="f8" y="f9"/>
                  </a:lnTo>
                  <a:close/>
                </a:path>
              </a:pathLst>
            </a:custGeom>
            <a:solidFill>
              <a:schemeClr val="accent2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id-ID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C08C0B65-C72F-0B0B-04B5-4E417F849DFB}"/>
                </a:ext>
              </a:extLst>
            </p:cNvPr>
            <p:cNvSpPr/>
            <p:nvPr/>
          </p:nvSpPr>
          <p:spPr>
            <a:xfrm>
              <a:off x="8163690" y="8086569"/>
              <a:ext cx="940012" cy="101932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id-ID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Freeform 71">
              <a:extLst>
                <a:ext uri="{FF2B5EF4-FFF2-40B4-BE49-F238E27FC236}">
                  <a16:creationId xmlns:a16="http://schemas.microsoft.com/office/drawing/2014/main" id="{E3D620B9-D872-7268-504C-4D17F37227F2}"/>
                </a:ext>
              </a:extLst>
            </p:cNvPr>
            <p:cNvSpPr/>
            <p:nvPr/>
          </p:nvSpPr>
          <p:spPr>
            <a:xfrm>
              <a:off x="7216600" y="4092708"/>
              <a:ext cx="428972" cy="42723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04"/>
                <a:gd name="f7" fmla="val 91"/>
                <a:gd name="f8" fmla="val 1"/>
                <a:gd name="f9" fmla="val 89"/>
                <a:gd name="f10" fmla="val 82"/>
                <a:gd name="f11" fmla="val 7"/>
                <a:gd name="f12" fmla="val 79"/>
                <a:gd name="f13" fmla="val 35"/>
                <a:gd name="f14" fmla="val 72"/>
                <a:gd name="f15" fmla="val 36"/>
                <a:gd name="f16" fmla="val 71"/>
                <a:gd name="f17" fmla="val 66"/>
                <a:gd name="f18" fmla="val 39"/>
                <a:gd name="f19" fmla="val 65"/>
                <a:gd name="f20" fmla="val 57"/>
                <a:gd name="f21" fmla="val 56"/>
                <a:gd name="f22" fmla="val 50"/>
                <a:gd name="f23" fmla="val 46"/>
                <a:gd name="f24" fmla="val 33"/>
                <a:gd name="f25" fmla="val 32"/>
                <a:gd name="f26" fmla="val 43"/>
                <a:gd name="f27" fmla="val 40"/>
                <a:gd name="f28" fmla="val 38"/>
                <a:gd name="f29" fmla="val 31"/>
                <a:gd name="f30" fmla="val 34"/>
                <a:gd name="f31" fmla="val 18"/>
                <a:gd name="f32" fmla="val 14"/>
                <a:gd name="f33" fmla="val 11"/>
                <a:gd name="f34" fmla="val 42"/>
                <a:gd name="f35" fmla="val 3"/>
                <a:gd name="f36" fmla="val 60"/>
                <a:gd name="f37" fmla="val 62"/>
                <a:gd name="f38" fmla="val 61"/>
                <a:gd name="f39" fmla="val 68"/>
                <a:gd name="f40" fmla="val 8"/>
                <a:gd name="f41" fmla="val 70"/>
                <a:gd name="f42" fmla="val 15"/>
                <a:gd name="f43" fmla="val 20"/>
                <a:gd name="f44" fmla="val 30"/>
                <a:gd name="f45" fmla="val 73"/>
                <a:gd name="f46" fmla="val 47"/>
                <a:gd name="f47" fmla="val 69"/>
                <a:gd name="f48" fmla="val 55"/>
                <a:gd name="f49" fmla="val 64"/>
                <a:gd name="f50" fmla="val 101"/>
                <a:gd name="f51" fmla="val 80"/>
                <a:gd name="f52" fmla="val 83"/>
                <a:gd name="f53" fmla="val 87"/>
                <a:gd name="f54" fmla="+- 0 0 -90"/>
                <a:gd name="f55" fmla="*/ f3 1 104"/>
                <a:gd name="f56" fmla="*/ f4 1 91"/>
                <a:gd name="f57" fmla="val f5"/>
                <a:gd name="f58" fmla="val f6"/>
                <a:gd name="f59" fmla="val f7"/>
                <a:gd name="f60" fmla="*/ f54 f0 1"/>
                <a:gd name="f61" fmla="+- f59 0 f57"/>
                <a:gd name="f62" fmla="+- f58 0 f57"/>
                <a:gd name="f63" fmla="*/ f60 1 f2"/>
                <a:gd name="f64" fmla="*/ f62 1 104"/>
                <a:gd name="f65" fmla="*/ f61 1 91"/>
                <a:gd name="f66" fmla="*/ 1 f62 1"/>
                <a:gd name="f67" fmla="*/ 91 f61 1"/>
                <a:gd name="f68" fmla="*/ 82 f61 1"/>
                <a:gd name="f69" fmla="*/ 36 f62 1"/>
                <a:gd name="f70" fmla="*/ 71 f61 1"/>
                <a:gd name="f71" fmla="*/ 66 f61 1"/>
                <a:gd name="f72" fmla="*/ 39 f62 1"/>
                <a:gd name="f73" fmla="*/ 65 f61 1"/>
                <a:gd name="f74" fmla="*/ 56 f61 1"/>
                <a:gd name="f75" fmla="*/ 35 f62 1"/>
                <a:gd name="f76" fmla="*/ 46 f61 1"/>
                <a:gd name="f77" fmla="*/ 32 f62 1"/>
                <a:gd name="f78" fmla="*/ 43 f61 1"/>
                <a:gd name="f79" fmla="*/ 36 f61 1"/>
                <a:gd name="f80" fmla="*/ 34 f62 1"/>
                <a:gd name="f81" fmla="*/ 32 f61 1"/>
                <a:gd name="f82" fmla="*/ 14 f61 1"/>
                <a:gd name="f83" fmla="*/ 57 f62 1"/>
                <a:gd name="f84" fmla="*/ 1 f61 1"/>
                <a:gd name="f85" fmla="*/ 62 f62 1"/>
                <a:gd name="f86" fmla="*/ 61 f62 1"/>
                <a:gd name="f87" fmla="*/ 3 f61 1"/>
                <a:gd name="f88" fmla="*/ 70 f62 1"/>
                <a:gd name="f89" fmla="*/ 15 f61 1"/>
                <a:gd name="f90" fmla="*/ 72 f62 1"/>
                <a:gd name="f91" fmla="*/ 35 f61 1"/>
                <a:gd name="f92" fmla="*/ 69 f62 1"/>
                <a:gd name="f93" fmla="*/ 66 f62 1"/>
                <a:gd name="f94" fmla="*/ 57 f61 1"/>
                <a:gd name="f95" fmla="*/ 64 f61 1"/>
                <a:gd name="f96" fmla="*/ 68 f62 1"/>
                <a:gd name="f97" fmla="*/ 72 f61 1"/>
                <a:gd name="f98" fmla="*/ 104 f62 1"/>
                <a:gd name="f99" fmla="*/ 83 f61 1"/>
                <a:gd name="f100" fmla="+- f63 0 f1"/>
                <a:gd name="f101" fmla="*/ f66 1 104"/>
                <a:gd name="f102" fmla="*/ f67 1 91"/>
                <a:gd name="f103" fmla="*/ f68 1 91"/>
                <a:gd name="f104" fmla="*/ f69 1 104"/>
                <a:gd name="f105" fmla="*/ f70 1 91"/>
                <a:gd name="f106" fmla="*/ f71 1 91"/>
                <a:gd name="f107" fmla="*/ f72 1 104"/>
                <a:gd name="f108" fmla="*/ f73 1 91"/>
                <a:gd name="f109" fmla="*/ f74 1 91"/>
                <a:gd name="f110" fmla="*/ f75 1 104"/>
                <a:gd name="f111" fmla="*/ f76 1 91"/>
                <a:gd name="f112" fmla="*/ f77 1 104"/>
                <a:gd name="f113" fmla="*/ f78 1 91"/>
                <a:gd name="f114" fmla="*/ f79 1 91"/>
                <a:gd name="f115" fmla="*/ f80 1 104"/>
                <a:gd name="f116" fmla="*/ f81 1 91"/>
                <a:gd name="f117" fmla="*/ f82 1 91"/>
                <a:gd name="f118" fmla="*/ f83 1 104"/>
                <a:gd name="f119" fmla="*/ f84 1 91"/>
                <a:gd name="f120" fmla="*/ f85 1 104"/>
                <a:gd name="f121" fmla="*/ f86 1 104"/>
                <a:gd name="f122" fmla="*/ f87 1 91"/>
                <a:gd name="f123" fmla="*/ f88 1 104"/>
                <a:gd name="f124" fmla="*/ f89 1 91"/>
                <a:gd name="f125" fmla="*/ f90 1 104"/>
                <a:gd name="f126" fmla="*/ f91 1 91"/>
                <a:gd name="f127" fmla="*/ f92 1 104"/>
                <a:gd name="f128" fmla="*/ f93 1 104"/>
                <a:gd name="f129" fmla="*/ f94 1 91"/>
                <a:gd name="f130" fmla="*/ f95 1 91"/>
                <a:gd name="f131" fmla="*/ f96 1 104"/>
                <a:gd name="f132" fmla="*/ f97 1 91"/>
                <a:gd name="f133" fmla="*/ f98 1 104"/>
                <a:gd name="f134" fmla="*/ f99 1 91"/>
                <a:gd name="f135" fmla="*/ 0 1 f64"/>
                <a:gd name="f136" fmla="*/ f58 1 f64"/>
                <a:gd name="f137" fmla="*/ 0 1 f65"/>
                <a:gd name="f138" fmla="*/ f59 1 f65"/>
                <a:gd name="f139" fmla="*/ f101 1 f64"/>
                <a:gd name="f140" fmla="*/ f102 1 f65"/>
                <a:gd name="f141" fmla="*/ f103 1 f65"/>
                <a:gd name="f142" fmla="*/ f104 1 f64"/>
                <a:gd name="f143" fmla="*/ f105 1 f65"/>
                <a:gd name="f144" fmla="*/ f106 1 f65"/>
                <a:gd name="f145" fmla="*/ f107 1 f64"/>
                <a:gd name="f146" fmla="*/ f108 1 f65"/>
                <a:gd name="f147" fmla="*/ f109 1 f65"/>
                <a:gd name="f148" fmla="*/ f110 1 f64"/>
                <a:gd name="f149" fmla="*/ f111 1 f65"/>
                <a:gd name="f150" fmla="*/ f112 1 f64"/>
                <a:gd name="f151" fmla="*/ f113 1 f65"/>
                <a:gd name="f152" fmla="*/ f114 1 f65"/>
                <a:gd name="f153" fmla="*/ f115 1 f64"/>
                <a:gd name="f154" fmla="*/ f116 1 f65"/>
                <a:gd name="f155" fmla="*/ f117 1 f65"/>
                <a:gd name="f156" fmla="*/ f118 1 f64"/>
                <a:gd name="f157" fmla="*/ f119 1 f65"/>
                <a:gd name="f158" fmla="*/ f120 1 f64"/>
                <a:gd name="f159" fmla="*/ f121 1 f64"/>
                <a:gd name="f160" fmla="*/ f122 1 f65"/>
                <a:gd name="f161" fmla="*/ f123 1 f64"/>
                <a:gd name="f162" fmla="*/ f124 1 f65"/>
                <a:gd name="f163" fmla="*/ f125 1 f64"/>
                <a:gd name="f164" fmla="*/ f126 1 f65"/>
                <a:gd name="f165" fmla="*/ f127 1 f64"/>
                <a:gd name="f166" fmla="*/ f128 1 f64"/>
                <a:gd name="f167" fmla="*/ f129 1 f65"/>
                <a:gd name="f168" fmla="*/ f130 1 f65"/>
                <a:gd name="f169" fmla="*/ f131 1 f64"/>
                <a:gd name="f170" fmla="*/ f132 1 f65"/>
                <a:gd name="f171" fmla="*/ f133 1 f64"/>
                <a:gd name="f172" fmla="*/ f134 1 f65"/>
                <a:gd name="f173" fmla="*/ f135 f55 1"/>
                <a:gd name="f174" fmla="*/ f136 f55 1"/>
                <a:gd name="f175" fmla="*/ f138 f56 1"/>
                <a:gd name="f176" fmla="*/ f137 f56 1"/>
                <a:gd name="f177" fmla="*/ f139 f55 1"/>
                <a:gd name="f178" fmla="*/ f140 f56 1"/>
                <a:gd name="f179" fmla="*/ f141 f56 1"/>
                <a:gd name="f180" fmla="*/ f142 f55 1"/>
                <a:gd name="f181" fmla="*/ f143 f56 1"/>
                <a:gd name="f182" fmla="*/ f144 f56 1"/>
                <a:gd name="f183" fmla="*/ f145 f55 1"/>
                <a:gd name="f184" fmla="*/ f146 f56 1"/>
                <a:gd name="f185" fmla="*/ f147 f56 1"/>
                <a:gd name="f186" fmla="*/ f148 f55 1"/>
                <a:gd name="f187" fmla="*/ f149 f56 1"/>
                <a:gd name="f188" fmla="*/ f150 f55 1"/>
                <a:gd name="f189" fmla="*/ f151 f56 1"/>
                <a:gd name="f190" fmla="*/ f152 f56 1"/>
                <a:gd name="f191" fmla="*/ f153 f55 1"/>
                <a:gd name="f192" fmla="*/ f154 f56 1"/>
                <a:gd name="f193" fmla="*/ f155 f56 1"/>
                <a:gd name="f194" fmla="*/ f156 f55 1"/>
                <a:gd name="f195" fmla="*/ f157 f56 1"/>
                <a:gd name="f196" fmla="*/ f158 f55 1"/>
                <a:gd name="f197" fmla="*/ f159 f55 1"/>
                <a:gd name="f198" fmla="*/ f160 f56 1"/>
                <a:gd name="f199" fmla="*/ f161 f55 1"/>
                <a:gd name="f200" fmla="*/ f162 f56 1"/>
                <a:gd name="f201" fmla="*/ f163 f55 1"/>
                <a:gd name="f202" fmla="*/ f164 f56 1"/>
                <a:gd name="f203" fmla="*/ f165 f55 1"/>
                <a:gd name="f204" fmla="*/ f166 f55 1"/>
                <a:gd name="f205" fmla="*/ f167 f56 1"/>
                <a:gd name="f206" fmla="*/ f168 f56 1"/>
                <a:gd name="f207" fmla="*/ f169 f55 1"/>
                <a:gd name="f208" fmla="*/ f170 f56 1"/>
                <a:gd name="f209" fmla="*/ f171 f55 1"/>
                <a:gd name="f210" fmla="*/ f172 f5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00">
                  <a:pos x="f177" y="f178"/>
                </a:cxn>
                <a:cxn ang="f100">
                  <a:pos x="f177" y="f179"/>
                </a:cxn>
                <a:cxn ang="f100">
                  <a:pos x="f180" y="f181"/>
                </a:cxn>
                <a:cxn ang="f100">
                  <a:pos x="f180" y="f182"/>
                </a:cxn>
                <a:cxn ang="f100">
                  <a:pos x="f183" y="f184"/>
                </a:cxn>
                <a:cxn ang="f100">
                  <a:pos x="f183" y="f185"/>
                </a:cxn>
                <a:cxn ang="f100">
                  <a:pos x="f186" y="f187"/>
                </a:cxn>
                <a:cxn ang="f100">
                  <a:pos x="f188" y="f189"/>
                </a:cxn>
                <a:cxn ang="f100">
                  <a:pos x="f188" y="f190"/>
                </a:cxn>
                <a:cxn ang="f100">
                  <a:pos x="f191" y="f192"/>
                </a:cxn>
                <a:cxn ang="f100">
                  <a:pos x="f191" y="f193"/>
                </a:cxn>
                <a:cxn ang="f100">
                  <a:pos x="f194" y="f195"/>
                </a:cxn>
                <a:cxn ang="f100">
                  <a:pos x="f196" y="f195"/>
                </a:cxn>
                <a:cxn ang="f100">
                  <a:pos x="f197" y="f198"/>
                </a:cxn>
                <a:cxn ang="f100">
                  <a:pos x="f199" y="f200"/>
                </a:cxn>
                <a:cxn ang="f100">
                  <a:pos x="f199" y="f192"/>
                </a:cxn>
                <a:cxn ang="f100">
                  <a:pos x="f201" y="f202"/>
                </a:cxn>
                <a:cxn ang="f100">
                  <a:pos x="f203" y="f187"/>
                </a:cxn>
                <a:cxn ang="f100">
                  <a:pos x="f204" y="f205"/>
                </a:cxn>
                <a:cxn ang="f100">
                  <a:pos x="f204" y="f206"/>
                </a:cxn>
                <a:cxn ang="f100">
                  <a:pos x="f207" y="f206"/>
                </a:cxn>
                <a:cxn ang="f100">
                  <a:pos x="f199" y="f208"/>
                </a:cxn>
                <a:cxn ang="f100">
                  <a:pos x="f209" y="f210"/>
                </a:cxn>
                <a:cxn ang="f100">
                  <a:pos x="f209" y="f178"/>
                </a:cxn>
                <a:cxn ang="f100">
                  <a:pos x="f177" y="f178"/>
                </a:cxn>
              </a:cxnLst>
              <a:rect l="f173" t="f176" r="f174" b="f175"/>
              <a:pathLst>
                <a:path w="104" h="91">
                  <a:moveTo>
                    <a:pt x="f8" y="f7"/>
                  </a:moveTo>
                  <a:cubicBezTo>
                    <a:pt x="f8" y="f7"/>
                    <a:pt x="f5" y="f9"/>
                    <a:pt x="f8" y="f10"/>
                  </a:cubicBezTo>
                  <a:cubicBezTo>
                    <a:pt x="f11" y="f12"/>
                    <a:pt x="f13" y="f14"/>
                    <a:pt x="f15" y="f16"/>
                  </a:cubicBezTo>
                  <a:cubicBezTo>
                    <a:pt x="f15" y="f17"/>
                    <a:pt x="f15" y="f17"/>
                    <a:pt x="f15" y="f17"/>
                  </a:cubicBezTo>
                  <a:cubicBezTo>
                    <a:pt x="f18" y="f19"/>
                    <a:pt x="f18" y="f19"/>
                    <a:pt x="f18" y="f19"/>
                  </a:cubicBezTo>
                  <a:cubicBezTo>
                    <a:pt x="f18" y="f19"/>
                    <a:pt x="f18" y="f20"/>
                    <a:pt x="f18" y="f21"/>
                  </a:cubicBezTo>
                  <a:cubicBezTo>
                    <a:pt x="f18" y="f21"/>
                    <a:pt x="f15" y="f22"/>
                    <a:pt x="f13" y="f23"/>
                  </a:cubicBezTo>
                  <a:cubicBezTo>
                    <a:pt x="f13" y="f23"/>
                    <a:pt x="f24" y="f23"/>
                    <a:pt x="f25" y="f26"/>
                  </a:cubicBezTo>
                  <a:cubicBezTo>
                    <a:pt x="f25" y="f27"/>
                    <a:pt x="f25" y="f28"/>
                    <a:pt x="f25" y="f15"/>
                  </a:cubicBezTo>
                  <a:cubicBezTo>
                    <a:pt x="f29" y="f30"/>
                    <a:pt x="f24" y="f25"/>
                    <a:pt x="f30" y="f25"/>
                  </a:cubicBezTo>
                  <a:cubicBezTo>
                    <a:pt x="f30" y="f25"/>
                    <a:pt x="f29" y="f31"/>
                    <a:pt x="f30" y="f32"/>
                  </a:cubicBezTo>
                  <a:cubicBezTo>
                    <a:pt x="f15" y="f33"/>
                    <a:pt x="f34" y="f35"/>
                    <a:pt x="f20" y="f8"/>
                  </a:cubicBezTo>
                  <a:cubicBezTo>
                    <a:pt x="f20" y="f8"/>
                    <a:pt x="f36" y="f5"/>
                    <a:pt x="f37" y="f8"/>
                  </a:cubicBezTo>
                  <a:cubicBezTo>
                    <a:pt x="f37" y="f8"/>
                    <a:pt x="f37" y="f8"/>
                    <a:pt x="f38" y="f35"/>
                  </a:cubicBezTo>
                  <a:cubicBezTo>
                    <a:pt x="f38" y="f35"/>
                    <a:pt x="f39" y="f40"/>
                    <a:pt x="f41" y="f42"/>
                  </a:cubicBezTo>
                  <a:cubicBezTo>
                    <a:pt x="f14" y="f43"/>
                    <a:pt x="f16" y="f44"/>
                    <a:pt x="f41" y="f25"/>
                  </a:cubicBezTo>
                  <a:cubicBezTo>
                    <a:pt x="f41" y="f25"/>
                    <a:pt x="f45" y="f25"/>
                    <a:pt x="f14" y="f13"/>
                  </a:cubicBezTo>
                  <a:cubicBezTo>
                    <a:pt x="f14" y="f18"/>
                    <a:pt x="f14" y="f46"/>
                    <a:pt x="f47" y="f23"/>
                  </a:cubicBezTo>
                  <a:cubicBezTo>
                    <a:pt x="f47" y="f23"/>
                    <a:pt x="f39" y="f48"/>
                    <a:pt x="f17" y="f20"/>
                  </a:cubicBezTo>
                  <a:cubicBezTo>
                    <a:pt x="f17" y="f20"/>
                    <a:pt x="f19" y="f49"/>
                    <a:pt x="f17" y="f49"/>
                  </a:cubicBezTo>
                  <a:cubicBezTo>
                    <a:pt x="f39" y="f49"/>
                    <a:pt x="f39" y="f49"/>
                    <a:pt x="f39" y="f49"/>
                  </a:cubicBezTo>
                  <a:cubicBezTo>
                    <a:pt x="f39" y="f49"/>
                    <a:pt x="f47" y="f41"/>
                    <a:pt x="f41" y="f14"/>
                  </a:cubicBezTo>
                  <a:cubicBezTo>
                    <a:pt x="f41" y="f14"/>
                    <a:pt x="f50" y="f51"/>
                    <a:pt x="f6" y="f52"/>
                  </a:cubicBezTo>
                  <a:cubicBezTo>
                    <a:pt x="f6" y="f53"/>
                    <a:pt x="f6" y="f7"/>
                    <a:pt x="f6" y="f7"/>
                  </a:cubicBezTo>
                  <a:lnTo>
                    <a:pt x="f8" y="f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B43C4A80-1DC3-72CC-78E5-5425ED21FB59}"/>
                </a:ext>
              </a:extLst>
            </p:cNvPr>
            <p:cNvSpPr/>
            <p:nvPr/>
          </p:nvSpPr>
          <p:spPr>
            <a:xfrm>
              <a:off x="8566922" y="3474271"/>
              <a:ext cx="444672" cy="45493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08"/>
                <a:gd name="f7" fmla="val 97"/>
                <a:gd name="f8" fmla="val 48"/>
                <a:gd name="f9" fmla="val 2"/>
                <a:gd name="f10" fmla="val 95"/>
                <a:gd name="f11" fmla="val 47"/>
                <a:gd name="f12" fmla="val 46"/>
                <a:gd name="f13" fmla="val 41"/>
                <a:gd name="f14" fmla="val 40"/>
                <a:gd name="f15" fmla="val 39"/>
                <a:gd name="f16" fmla="val 20"/>
                <a:gd name="f17" fmla="val 19"/>
                <a:gd name="f18" fmla="val 18"/>
                <a:gd name="f19" fmla="val 17"/>
                <a:gd name="f20" fmla="val 16"/>
                <a:gd name="f21" fmla="val 15"/>
                <a:gd name="f22" fmla="val 14"/>
                <a:gd name="f23" fmla="val 1"/>
                <a:gd name="f24" fmla="val 37"/>
                <a:gd name="f25" fmla="val 36"/>
                <a:gd name="f26" fmla="val 35"/>
                <a:gd name="f27" fmla="val 34"/>
                <a:gd name="f28" fmla="val 25"/>
                <a:gd name="f29" fmla="val 24"/>
                <a:gd name="f30" fmla="val 23"/>
                <a:gd name="f31" fmla="val 26"/>
                <a:gd name="f32" fmla="val 107"/>
                <a:gd name="f33" fmla="val 94"/>
                <a:gd name="f34" fmla="val 93"/>
                <a:gd name="f35" fmla="val 92"/>
                <a:gd name="f36" fmla="val 90"/>
                <a:gd name="f37" fmla="val 89"/>
                <a:gd name="f38" fmla="val 88"/>
                <a:gd name="f39" fmla="val 56"/>
                <a:gd name="f40" fmla="val 52"/>
                <a:gd name="f41" fmla="val 12"/>
                <a:gd name="f42" fmla="val 13"/>
                <a:gd name="f43" fmla="+- 0 0 -90"/>
                <a:gd name="f44" fmla="*/ f3 1 108"/>
                <a:gd name="f45" fmla="*/ f4 1 97"/>
                <a:gd name="f46" fmla="val f5"/>
                <a:gd name="f47" fmla="val f6"/>
                <a:gd name="f48" fmla="val f7"/>
                <a:gd name="f49" fmla="*/ f43 f0 1"/>
                <a:gd name="f50" fmla="+- f48 0 f46"/>
                <a:gd name="f51" fmla="+- f47 0 f46"/>
                <a:gd name="f52" fmla="*/ f49 1 f2"/>
                <a:gd name="f53" fmla="*/ f51 1 108"/>
                <a:gd name="f54" fmla="*/ f50 1 97"/>
                <a:gd name="f55" fmla="*/ 48 f51 1"/>
                <a:gd name="f56" fmla="*/ 2 f50 1"/>
                <a:gd name="f57" fmla="*/ 95 f50 1"/>
                <a:gd name="f58" fmla="*/ 46 f51 1"/>
                <a:gd name="f59" fmla="*/ 97 f50 1"/>
                <a:gd name="f60" fmla="*/ 41 f51 1"/>
                <a:gd name="f61" fmla="*/ 39 f51 1"/>
                <a:gd name="f62" fmla="*/ 48 f50 1"/>
                <a:gd name="f63" fmla="*/ 20 f51 1"/>
                <a:gd name="f64" fmla="*/ 17 f51 1"/>
                <a:gd name="f65" fmla="*/ 47 f50 1"/>
                <a:gd name="f66" fmla="*/ 14 f51 1"/>
                <a:gd name="f67" fmla="*/ 46 f50 1"/>
                <a:gd name="f68" fmla="*/ 1 f51 1"/>
                <a:gd name="f69" fmla="*/ 37 f50 1"/>
                <a:gd name="f70" fmla="*/ 0 f51 1"/>
                <a:gd name="f71" fmla="*/ 35 f50 1"/>
                <a:gd name="f72" fmla="*/ 34 f50 1"/>
                <a:gd name="f73" fmla="*/ 25 f50 1"/>
                <a:gd name="f74" fmla="*/ 24 f50 1"/>
                <a:gd name="f75" fmla="*/ 23 f50 1"/>
                <a:gd name="f76" fmla="*/ 0 f50 1"/>
                <a:gd name="f77" fmla="*/ 108 f51 1"/>
                <a:gd name="f78" fmla="*/ 107 f51 1"/>
                <a:gd name="f79" fmla="*/ 26 f50 1"/>
                <a:gd name="f80" fmla="*/ 94 f51 1"/>
                <a:gd name="f81" fmla="*/ 92 f51 1"/>
                <a:gd name="f82" fmla="*/ 88 f51 1"/>
                <a:gd name="f83" fmla="*/ 56 f51 1"/>
                <a:gd name="f84" fmla="*/ 52 f51 1"/>
                <a:gd name="f85" fmla="*/ 12 f50 1"/>
                <a:gd name="f86" fmla="*/ 13 f50 1"/>
                <a:gd name="f87" fmla="*/ 14 f50 1"/>
                <a:gd name="f88" fmla="+- f52 0 f1"/>
                <a:gd name="f89" fmla="*/ f55 1 108"/>
                <a:gd name="f90" fmla="*/ f56 1 97"/>
                <a:gd name="f91" fmla="*/ f57 1 97"/>
                <a:gd name="f92" fmla="*/ f58 1 108"/>
                <a:gd name="f93" fmla="*/ f59 1 97"/>
                <a:gd name="f94" fmla="*/ f60 1 108"/>
                <a:gd name="f95" fmla="*/ f61 1 108"/>
                <a:gd name="f96" fmla="*/ f62 1 97"/>
                <a:gd name="f97" fmla="*/ f63 1 108"/>
                <a:gd name="f98" fmla="*/ f64 1 108"/>
                <a:gd name="f99" fmla="*/ f65 1 97"/>
                <a:gd name="f100" fmla="*/ f66 1 108"/>
                <a:gd name="f101" fmla="*/ f67 1 97"/>
                <a:gd name="f102" fmla="*/ f68 1 108"/>
                <a:gd name="f103" fmla="*/ f69 1 97"/>
                <a:gd name="f104" fmla="*/ f70 1 108"/>
                <a:gd name="f105" fmla="*/ f71 1 97"/>
                <a:gd name="f106" fmla="*/ f72 1 97"/>
                <a:gd name="f107" fmla="*/ f73 1 97"/>
                <a:gd name="f108" fmla="*/ f74 1 97"/>
                <a:gd name="f109" fmla="*/ f75 1 97"/>
                <a:gd name="f110" fmla="*/ f76 1 97"/>
                <a:gd name="f111" fmla="*/ f77 1 108"/>
                <a:gd name="f112" fmla="*/ f78 1 108"/>
                <a:gd name="f113" fmla="*/ f79 1 97"/>
                <a:gd name="f114" fmla="*/ f80 1 108"/>
                <a:gd name="f115" fmla="*/ f81 1 108"/>
                <a:gd name="f116" fmla="*/ f82 1 108"/>
                <a:gd name="f117" fmla="*/ f83 1 108"/>
                <a:gd name="f118" fmla="*/ f84 1 108"/>
                <a:gd name="f119" fmla="*/ f85 1 97"/>
                <a:gd name="f120" fmla="*/ f86 1 97"/>
                <a:gd name="f121" fmla="*/ f87 1 97"/>
                <a:gd name="f122" fmla="*/ 0 1 f53"/>
                <a:gd name="f123" fmla="*/ f47 1 f53"/>
                <a:gd name="f124" fmla="*/ 0 1 f54"/>
                <a:gd name="f125" fmla="*/ f48 1 f54"/>
                <a:gd name="f126" fmla="*/ f89 1 f53"/>
                <a:gd name="f127" fmla="*/ f90 1 f54"/>
                <a:gd name="f128" fmla="*/ f91 1 f54"/>
                <a:gd name="f129" fmla="*/ f92 1 f53"/>
                <a:gd name="f130" fmla="*/ f93 1 f54"/>
                <a:gd name="f131" fmla="*/ f94 1 f53"/>
                <a:gd name="f132" fmla="*/ f95 1 f53"/>
                <a:gd name="f133" fmla="*/ f96 1 f54"/>
                <a:gd name="f134" fmla="*/ f97 1 f53"/>
                <a:gd name="f135" fmla="*/ f98 1 f53"/>
                <a:gd name="f136" fmla="*/ f99 1 f54"/>
                <a:gd name="f137" fmla="*/ f100 1 f53"/>
                <a:gd name="f138" fmla="*/ f101 1 f54"/>
                <a:gd name="f139" fmla="*/ f102 1 f53"/>
                <a:gd name="f140" fmla="*/ f103 1 f54"/>
                <a:gd name="f141" fmla="*/ f104 1 f53"/>
                <a:gd name="f142" fmla="*/ f105 1 f54"/>
                <a:gd name="f143" fmla="*/ f106 1 f54"/>
                <a:gd name="f144" fmla="*/ f107 1 f54"/>
                <a:gd name="f145" fmla="*/ f108 1 f54"/>
                <a:gd name="f146" fmla="*/ f109 1 f54"/>
                <a:gd name="f147" fmla="*/ f110 1 f54"/>
                <a:gd name="f148" fmla="*/ f111 1 f53"/>
                <a:gd name="f149" fmla="*/ f112 1 f53"/>
                <a:gd name="f150" fmla="*/ f113 1 f54"/>
                <a:gd name="f151" fmla="*/ f114 1 f53"/>
                <a:gd name="f152" fmla="*/ f115 1 f53"/>
                <a:gd name="f153" fmla="*/ f116 1 f53"/>
                <a:gd name="f154" fmla="*/ f117 1 f53"/>
                <a:gd name="f155" fmla="*/ f118 1 f53"/>
                <a:gd name="f156" fmla="*/ f119 1 f54"/>
                <a:gd name="f157" fmla="*/ f120 1 f54"/>
                <a:gd name="f158" fmla="*/ f121 1 f54"/>
                <a:gd name="f159" fmla="*/ f122 f44 1"/>
                <a:gd name="f160" fmla="*/ f123 f44 1"/>
                <a:gd name="f161" fmla="*/ f125 f45 1"/>
                <a:gd name="f162" fmla="*/ f124 f45 1"/>
                <a:gd name="f163" fmla="*/ f126 f44 1"/>
                <a:gd name="f164" fmla="*/ f127 f45 1"/>
                <a:gd name="f165" fmla="*/ f128 f45 1"/>
                <a:gd name="f166" fmla="*/ f129 f44 1"/>
                <a:gd name="f167" fmla="*/ f130 f45 1"/>
                <a:gd name="f168" fmla="*/ f131 f44 1"/>
                <a:gd name="f169" fmla="*/ f132 f44 1"/>
                <a:gd name="f170" fmla="*/ f133 f45 1"/>
                <a:gd name="f171" fmla="*/ f134 f44 1"/>
                <a:gd name="f172" fmla="*/ f135 f44 1"/>
                <a:gd name="f173" fmla="*/ f136 f45 1"/>
                <a:gd name="f174" fmla="*/ f137 f44 1"/>
                <a:gd name="f175" fmla="*/ f138 f45 1"/>
                <a:gd name="f176" fmla="*/ f139 f44 1"/>
                <a:gd name="f177" fmla="*/ f140 f45 1"/>
                <a:gd name="f178" fmla="*/ f141 f44 1"/>
                <a:gd name="f179" fmla="*/ f142 f45 1"/>
                <a:gd name="f180" fmla="*/ f143 f45 1"/>
                <a:gd name="f181" fmla="*/ f144 f45 1"/>
                <a:gd name="f182" fmla="*/ f145 f45 1"/>
                <a:gd name="f183" fmla="*/ f146 f45 1"/>
                <a:gd name="f184" fmla="*/ f147 f45 1"/>
                <a:gd name="f185" fmla="*/ f148 f44 1"/>
                <a:gd name="f186" fmla="*/ f149 f44 1"/>
                <a:gd name="f187" fmla="*/ f150 f45 1"/>
                <a:gd name="f188" fmla="*/ f151 f44 1"/>
                <a:gd name="f189" fmla="*/ f152 f44 1"/>
                <a:gd name="f190" fmla="*/ f153 f44 1"/>
                <a:gd name="f191" fmla="*/ f154 f44 1"/>
                <a:gd name="f192" fmla="*/ f155 f44 1"/>
                <a:gd name="f193" fmla="*/ f156 f45 1"/>
                <a:gd name="f194" fmla="*/ f157 f45 1"/>
                <a:gd name="f195" fmla="*/ f158 f4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8">
                  <a:pos x="f163" y="f164"/>
                </a:cxn>
                <a:cxn ang="f88">
                  <a:pos x="f163" y="f165"/>
                </a:cxn>
                <a:cxn ang="f88">
                  <a:pos x="f166" y="f167"/>
                </a:cxn>
                <a:cxn ang="f88">
                  <a:pos x="f168" y="f167"/>
                </a:cxn>
                <a:cxn ang="f88">
                  <a:pos x="f169" y="f165"/>
                </a:cxn>
                <a:cxn ang="f88">
                  <a:pos x="f169" y="f170"/>
                </a:cxn>
                <a:cxn ang="f88">
                  <a:pos x="f171" y="f170"/>
                </a:cxn>
                <a:cxn ang="f88">
                  <a:pos x="f172" y="f173"/>
                </a:cxn>
                <a:cxn ang="f88">
                  <a:pos x="f174" y="f175"/>
                </a:cxn>
                <a:cxn ang="f88">
                  <a:pos x="f176" y="f177"/>
                </a:cxn>
                <a:cxn ang="f88">
                  <a:pos x="f178" y="f179"/>
                </a:cxn>
                <a:cxn ang="f88">
                  <a:pos x="f176" y="f180"/>
                </a:cxn>
                <a:cxn ang="f88">
                  <a:pos x="f174" y="f181"/>
                </a:cxn>
                <a:cxn ang="f88">
                  <a:pos x="f172" y="f182"/>
                </a:cxn>
                <a:cxn ang="f88">
                  <a:pos x="f171" y="f183"/>
                </a:cxn>
                <a:cxn ang="f88">
                  <a:pos x="f169" y="f183"/>
                </a:cxn>
                <a:cxn ang="f88">
                  <a:pos x="f169" y="f164"/>
                </a:cxn>
                <a:cxn ang="f88">
                  <a:pos x="f168" y="f184"/>
                </a:cxn>
                <a:cxn ang="f88">
                  <a:pos x="f166" y="f184"/>
                </a:cxn>
                <a:cxn ang="f88">
                  <a:pos x="f163" y="f164"/>
                </a:cxn>
                <a:cxn ang="f88">
                  <a:pos x="f185" y="f181"/>
                </a:cxn>
                <a:cxn ang="f88">
                  <a:pos x="f186" y="f187"/>
                </a:cxn>
                <a:cxn ang="f88">
                  <a:pos x="f188" y="f179"/>
                </a:cxn>
                <a:cxn ang="f88">
                  <a:pos x="f189" y="f177"/>
                </a:cxn>
                <a:cxn ang="f88">
                  <a:pos x="f190" y="f177"/>
                </a:cxn>
                <a:cxn ang="f88">
                  <a:pos x="f191" y="f177"/>
                </a:cxn>
                <a:cxn ang="f88">
                  <a:pos x="f192" y="f193"/>
                </a:cxn>
                <a:cxn ang="f88">
                  <a:pos x="f190" y="f193"/>
                </a:cxn>
                <a:cxn ang="f88">
                  <a:pos x="f189" y="f194"/>
                </a:cxn>
                <a:cxn ang="f88">
                  <a:pos x="f188" y="f195"/>
                </a:cxn>
                <a:cxn ang="f88">
                  <a:pos x="f186" y="f183"/>
                </a:cxn>
                <a:cxn ang="f88">
                  <a:pos x="f185" y="f181"/>
                </a:cxn>
              </a:cxnLst>
              <a:rect l="f159" t="f162" r="f160" b="f161"/>
              <a:pathLst>
                <a:path w="108" h="97">
                  <a:moveTo>
                    <a:pt x="f8" y="f9"/>
                  </a:moveTo>
                  <a:cubicBezTo>
                    <a:pt x="f8" y="f10"/>
                    <a:pt x="f8" y="f10"/>
                    <a:pt x="f8" y="f10"/>
                  </a:cubicBezTo>
                  <a:cubicBezTo>
                    <a:pt x="f8" y="f7"/>
                    <a:pt x="f11" y="f7"/>
                    <a:pt x="f12" y="f7"/>
                  </a:cubicBezTo>
                  <a:cubicBezTo>
                    <a:pt x="f13" y="f7"/>
                    <a:pt x="f13" y="f7"/>
                    <a:pt x="f13" y="f7"/>
                  </a:cubicBezTo>
                  <a:cubicBezTo>
                    <a:pt x="f14" y="f7"/>
                    <a:pt x="f15" y="f7"/>
                    <a:pt x="f15" y="f10"/>
                  </a:cubicBezTo>
                  <a:cubicBezTo>
                    <a:pt x="f15" y="f8"/>
                    <a:pt x="f15" y="f8"/>
                    <a:pt x="f15" y="f8"/>
                  </a:cubicBezTo>
                  <a:cubicBezTo>
                    <a:pt x="f16" y="f8"/>
                    <a:pt x="f16" y="f8"/>
                    <a:pt x="f16" y="f8"/>
                  </a:cubicBezTo>
                  <a:cubicBezTo>
                    <a:pt x="f17" y="f8"/>
                    <a:pt x="f18" y="f8"/>
                    <a:pt x="f19" y="f11"/>
                  </a:cubicBezTo>
                  <a:cubicBezTo>
                    <a:pt x="f20" y="f11"/>
                    <a:pt x="f21" y="f12"/>
                    <a:pt x="f22" y="f12"/>
                  </a:cubicBezTo>
                  <a:cubicBezTo>
                    <a:pt x="f23" y="f24"/>
                    <a:pt x="f23" y="f24"/>
                    <a:pt x="f23" y="f24"/>
                  </a:cubicBezTo>
                  <a:cubicBezTo>
                    <a:pt x="f23" y="f24"/>
                    <a:pt x="f5" y="f25"/>
                    <a:pt x="f5" y="f26"/>
                  </a:cubicBezTo>
                  <a:cubicBezTo>
                    <a:pt x="f5" y="f26"/>
                    <a:pt x="f23" y="f27"/>
                    <a:pt x="f23" y="f27"/>
                  </a:cubicBezTo>
                  <a:cubicBezTo>
                    <a:pt x="f22" y="f28"/>
                    <a:pt x="f22" y="f28"/>
                    <a:pt x="f22" y="f28"/>
                  </a:cubicBezTo>
                  <a:cubicBezTo>
                    <a:pt x="f21" y="f29"/>
                    <a:pt x="f20" y="f29"/>
                    <a:pt x="f19" y="f29"/>
                  </a:cubicBezTo>
                  <a:cubicBezTo>
                    <a:pt x="f18" y="f30"/>
                    <a:pt x="f17" y="f30"/>
                    <a:pt x="f16" y="f30"/>
                  </a:cubicBezTo>
                  <a:cubicBezTo>
                    <a:pt x="f15" y="f30"/>
                    <a:pt x="f15" y="f30"/>
                    <a:pt x="f15" y="f30"/>
                  </a:cubicBezTo>
                  <a:cubicBezTo>
                    <a:pt x="f15" y="f9"/>
                    <a:pt x="f15" y="f9"/>
                    <a:pt x="f15" y="f9"/>
                  </a:cubicBezTo>
                  <a:cubicBezTo>
                    <a:pt x="f15" y="f23"/>
                    <a:pt x="f14" y="f5"/>
                    <a:pt x="f13" y="f5"/>
                  </a:cubicBezTo>
                  <a:cubicBezTo>
                    <a:pt x="f12" y="f5"/>
                    <a:pt x="f12" y="f5"/>
                    <a:pt x="f12" y="f5"/>
                  </a:cubicBezTo>
                  <a:cubicBezTo>
                    <a:pt x="f11" y="f5"/>
                    <a:pt x="f8" y="f23"/>
                    <a:pt x="f8" y="f9"/>
                  </a:cubicBezTo>
                  <a:close/>
                  <a:moveTo>
                    <a:pt x="f6" y="f28"/>
                  </a:moveTo>
                  <a:cubicBezTo>
                    <a:pt x="f6" y="f28"/>
                    <a:pt x="f6" y="f31"/>
                    <a:pt x="f32" y="f31"/>
                  </a:cubicBezTo>
                  <a:cubicBezTo>
                    <a:pt x="f33" y="f26"/>
                    <a:pt x="f33" y="f26"/>
                    <a:pt x="f33" y="f26"/>
                  </a:cubicBezTo>
                  <a:cubicBezTo>
                    <a:pt x="f33" y="f25"/>
                    <a:pt x="f34" y="f25"/>
                    <a:pt x="f35" y="f24"/>
                  </a:cubicBezTo>
                  <a:cubicBezTo>
                    <a:pt x="f36" y="f24"/>
                    <a:pt x="f37" y="f24"/>
                    <a:pt x="f38" y="f24"/>
                  </a:cubicBezTo>
                  <a:cubicBezTo>
                    <a:pt x="f39" y="f24"/>
                    <a:pt x="f39" y="f24"/>
                    <a:pt x="f39" y="f24"/>
                  </a:cubicBezTo>
                  <a:cubicBezTo>
                    <a:pt x="f40" y="f41"/>
                    <a:pt x="f40" y="f41"/>
                    <a:pt x="f40" y="f41"/>
                  </a:cubicBezTo>
                  <a:cubicBezTo>
                    <a:pt x="f38" y="f41"/>
                    <a:pt x="f38" y="f41"/>
                    <a:pt x="f38" y="f41"/>
                  </a:cubicBezTo>
                  <a:cubicBezTo>
                    <a:pt x="f37" y="f41"/>
                    <a:pt x="f36" y="f41"/>
                    <a:pt x="f35" y="f42"/>
                  </a:cubicBezTo>
                  <a:cubicBezTo>
                    <a:pt x="f34" y="f42"/>
                    <a:pt x="f33" y="f42"/>
                    <a:pt x="f33" y="f22"/>
                  </a:cubicBezTo>
                  <a:cubicBezTo>
                    <a:pt x="f32" y="f30"/>
                    <a:pt x="f32" y="f30"/>
                    <a:pt x="f32" y="f30"/>
                  </a:cubicBezTo>
                  <a:cubicBezTo>
                    <a:pt x="f6" y="f30"/>
                    <a:pt x="f6" y="f29"/>
                    <a:pt x="f6" y="f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Freeform 102">
              <a:extLst>
                <a:ext uri="{FF2B5EF4-FFF2-40B4-BE49-F238E27FC236}">
                  <a16:creationId xmlns:a16="http://schemas.microsoft.com/office/drawing/2014/main" id="{8A4549D0-6DEF-019C-7813-938CCF27CEC9}"/>
                </a:ext>
              </a:extLst>
            </p:cNvPr>
            <p:cNvSpPr/>
            <p:nvPr/>
          </p:nvSpPr>
          <p:spPr>
            <a:xfrm>
              <a:off x="9853830" y="4387912"/>
              <a:ext cx="265057" cy="4509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64"/>
                <a:gd name="f7" fmla="val 96"/>
                <a:gd name="f8" fmla="val 61"/>
                <a:gd name="f9" fmla="val 43"/>
                <a:gd name="f10" fmla="val 39"/>
                <a:gd name="f11" fmla="val 92"/>
                <a:gd name="f12" fmla="val 37"/>
                <a:gd name="f13" fmla="val 94"/>
                <a:gd name="f14" fmla="val 35"/>
                <a:gd name="f15" fmla="val 32"/>
                <a:gd name="f16" fmla="val 29"/>
                <a:gd name="f17" fmla="val 26"/>
                <a:gd name="f18" fmla="val 24"/>
                <a:gd name="f19" fmla="val 2"/>
                <a:gd name="f20" fmla="val 40"/>
                <a:gd name="f21" fmla="val 36"/>
                <a:gd name="f22" fmla="val 14"/>
                <a:gd name="f23" fmla="val 49"/>
                <a:gd name="f24" fmla="val 63"/>
                <a:gd name="f25" fmla="val 16"/>
                <a:gd name="f26" fmla="val 23"/>
                <a:gd name="f27" fmla="val 41"/>
                <a:gd name="f28" fmla="val 48"/>
                <a:gd name="f29" fmla="+- 0 0 -90"/>
                <a:gd name="f30" fmla="*/ f3 1 64"/>
                <a:gd name="f31" fmla="*/ f4 1 96"/>
                <a:gd name="f32" fmla="val f5"/>
                <a:gd name="f33" fmla="val f6"/>
                <a:gd name="f34" fmla="val f7"/>
                <a:gd name="f35" fmla="*/ f29 f0 1"/>
                <a:gd name="f36" fmla="+- f34 0 f32"/>
                <a:gd name="f37" fmla="+- f33 0 f32"/>
                <a:gd name="f38" fmla="*/ f35 1 f2"/>
                <a:gd name="f39" fmla="*/ f37 1 64"/>
                <a:gd name="f40" fmla="*/ f36 1 96"/>
                <a:gd name="f41" fmla="*/ 61 f37 1"/>
                <a:gd name="f42" fmla="*/ 43 f36 1"/>
                <a:gd name="f43" fmla="*/ 39 f37 1"/>
                <a:gd name="f44" fmla="*/ 92 f36 1"/>
                <a:gd name="f45" fmla="*/ 32 f37 1"/>
                <a:gd name="f46" fmla="*/ 96 f36 1"/>
                <a:gd name="f47" fmla="*/ 24 f37 1"/>
                <a:gd name="f48" fmla="*/ 2 f37 1"/>
                <a:gd name="f49" fmla="*/ 0 f37 1"/>
                <a:gd name="f50" fmla="*/ 32 f36 1"/>
                <a:gd name="f51" fmla="*/ 0 f36 1"/>
                <a:gd name="f52" fmla="*/ 64 f37 1"/>
                <a:gd name="f53" fmla="*/ 16 f36 1"/>
                <a:gd name="f54" fmla="*/ 16 f37 1"/>
                <a:gd name="f55" fmla="*/ 48 f36 1"/>
                <a:gd name="f56" fmla="*/ 48 f37 1"/>
                <a:gd name="f57" fmla="+- f38 0 f1"/>
                <a:gd name="f58" fmla="*/ f41 1 64"/>
                <a:gd name="f59" fmla="*/ f42 1 96"/>
                <a:gd name="f60" fmla="*/ f43 1 64"/>
                <a:gd name="f61" fmla="*/ f44 1 96"/>
                <a:gd name="f62" fmla="*/ f45 1 64"/>
                <a:gd name="f63" fmla="*/ f46 1 96"/>
                <a:gd name="f64" fmla="*/ f47 1 64"/>
                <a:gd name="f65" fmla="*/ f48 1 64"/>
                <a:gd name="f66" fmla="*/ f49 1 64"/>
                <a:gd name="f67" fmla="*/ f50 1 96"/>
                <a:gd name="f68" fmla="*/ f51 1 96"/>
                <a:gd name="f69" fmla="*/ f52 1 64"/>
                <a:gd name="f70" fmla="*/ f53 1 96"/>
                <a:gd name="f71" fmla="*/ f54 1 64"/>
                <a:gd name="f72" fmla="*/ f55 1 96"/>
                <a:gd name="f73" fmla="*/ f56 1 64"/>
                <a:gd name="f74" fmla="*/ 0 1 f39"/>
                <a:gd name="f75" fmla="*/ f33 1 f39"/>
                <a:gd name="f76" fmla="*/ 0 1 f40"/>
                <a:gd name="f77" fmla="*/ f34 1 f40"/>
                <a:gd name="f78" fmla="*/ f58 1 f39"/>
                <a:gd name="f79" fmla="*/ f59 1 f40"/>
                <a:gd name="f80" fmla="*/ f60 1 f39"/>
                <a:gd name="f81" fmla="*/ f61 1 f40"/>
                <a:gd name="f82" fmla="*/ f62 1 f39"/>
                <a:gd name="f83" fmla="*/ f63 1 f40"/>
                <a:gd name="f84" fmla="*/ f64 1 f39"/>
                <a:gd name="f85" fmla="*/ f65 1 f39"/>
                <a:gd name="f86" fmla="*/ f66 1 f39"/>
                <a:gd name="f87" fmla="*/ f67 1 f40"/>
                <a:gd name="f88" fmla="*/ f68 1 f40"/>
                <a:gd name="f89" fmla="*/ f69 1 f39"/>
                <a:gd name="f90" fmla="*/ f70 1 f40"/>
                <a:gd name="f91" fmla="*/ f71 1 f39"/>
                <a:gd name="f92" fmla="*/ f72 1 f40"/>
                <a:gd name="f93" fmla="*/ f73 1 f39"/>
                <a:gd name="f94" fmla="*/ f74 f30 1"/>
                <a:gd name="f95" fmla="*/ f75 f30 1"/>
                <a:gd name="f96" fmla="*/ f77 f31 1"/>
                <a:gd name="f97" fmla="*/ f76 f31 1"/>
                <a:gd name="f98" fmla="*/ f78 f30 1"/>
                <a:gd name="f99" fmla="*/ f79 f31 1"/>
                <a:gd name="f100" fmla="*/ f80 f30 1"/>
                <a:gd name="f101" fmla="*/ f81 f31 1"/>
                <a:gd name="f102" fmla="*/ f82 f30 1"/>
                <a:gd name="f103" fmla="*/ f83 f31 1"/>
                <a:gd name="f104" fmla="*/ f84 f30 1"/>
                <a:gd name="f105" fmla="*/ f85 f30 1"/>
                <a:gd name="f106" fmla="*/ f86 f30 1"/>
                <a:gd name="f107" fmla="*/ f87 f31 1"/>
                <a:gd name="f108" fmla="*/ f88 f31 1"/>
                <a:gd name="f109" fmla="*/ f89 f30 1"/>
                <a:gd name="f110" fmla="*/ f90 f31 1"/>
                <a:gd name="f111" fmla="*/ f91 f30 1"/>
                <a:gd name="f112" fmla="*/ f92 f31 1"/>
                <a:gd name="f113" fmla="*/ f93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7">
                  <a:pos x="f98" y="f99"/>
                </a:cxn>
                <a:cxn ang="f57">
                  <a:pos x="f100" y="f101"/>
                </a:cxn>
                <a:cxn ang="f57">
                  <a:pos x="f102" y="f103"/>
                </a:cxn>
                <a:cxn ang="f57">
                  <a:pos x="f104" y="f101"/>
                </a:cxn>
                <a:cxn ang="f57">
                  <a:pos x="f105" y="f99"/>
                </a:cxn>
                <a:cxn ang="f57">
                  <a:pos x="f106" y="f107"/>
                </a:cxn>
                <a:cxn ang="f57">
                  <a:pos x="f102" y="f108"/>
                </a:cxn>
                <a:cxn ang="f57">
                  <a:pos x="f109" y="f107"/>
                </a:cxn>
                <a:cxn ang="f57">
                  <a:pos x="f98" y="f99"/>
                </a:cxn>
                <a:cxn ang="f57">
                  <a:pos x="f102" y="f110"/>
                </a:cxn>
                <a:cxn ang="f57">
                  <a:pos x="f111" y="f107"/>
                </a:cxn>
                <a:cxn ang="f57">
                  <a:pos x="f102" y="f112"/>
                </a:cxn>
                <a:cxn ang="f57">
                  <a:pos x="f113" y="f107"/>
                </a:cxn>
                <a:cxn ang="f57">
                  <a:pos x="f102" y="f110"/>
                </a:cxn>
              </a:cxnLst>
              <a:rect l="f94" t="f97" r="f95" b="f96"/>
              <a:pathLst>
                <a:path w="64" h="96">
                  <a:moveTo>
                    <a:pt x="f8" y="f9"/>
                  </a:moveTo>
                  <a:cubicBezTo>
                    <a:pt x="f10" y="f11"/>
                    <a:pt x="f10" y="f11"/>
                    <a:pt x="f10" y="f11"/>
                  </a:cubicBezTo>
                  <a:cubicBezTo>
                    <a:pt x="f12" y="f13"/>
                    <a:pt x="f14" y="f7"/>
                    <a:pt x="f15" y="f7"/>
                  </a:cubicBezTo>
                  <a:cubicBezTo>
                    <a:pt x="f16" y="f7"/>
                    <a:pt x="f17" y="f13"/>
                    <a:pt x="f18" y="f11"/>
                  </a:cubicBezTo>
                  <a:cubicBezTo>
                    <a:pt x="f19" y="f9"/>
                    <a:pt x="f19" y="f9"/>
                    <a:pt x="f19" y="f9"/>
                  </a:cubicBezTo>
                  <a:cubicBezTo>
                    <a:pt x="f5" y="f20"/>
                    <a:pt x="f5" y="f21"/>
                    <a:pt x="f5" y="f15"/>
                  </a:cubicBezTo>
                  <a:cubicBezTo>
                    <a:pt x="f5" y="f22"/>
                    <a:pt x="f22" y="f5"/>
                    <a:pt x="f15" y="f5"/>
                  </a:cubicBezTo>
                  <a:cubicBezTo>
                    <a:pt x="f23" y="f5"/>
                    <a:pt x="f6" y="f22"/>
                    <a:pt x="f6" y="f15"/>
                  </a:cubicBezTo>
                  <a:cubicBezTo>
                    <a:pt x="f6" y="f21"/>
                    <a:pt x="f24" y="f20"/>
                    <a:pt x="f8" y="f9"/>
                  </a:cubicBezTo>
                  <a:close/>
                  <a:moveTo>
                    <a:pt x="f15" y="f25"/>
                  </a:moveTo>
                  <a:cubicBezTo>
                    <a:pt x="f26" y="f25"/>
                    <a:pt x="f25" y="f26"/>
                    <a:pt x="f25" y="f15"/>
                  </a:cubicBezTo>
                  <a:cubicBezTo>
                    <a:pt x="f25" y="f27"/>
                    <a:pt x="f26" y="f28"/>
                    <a:pt x="f15" y="f28"/>
                  </a:cubicBezTo>
                  <a:cubicBezTo>
                    <a:pt x="f20" y="f28"/>
                    <a:pt x="f28" y="f27"/>
                    <a:pt x="f28" y="f15"/>
                  </a:cubicBezTo>
                  <a:cubicBezTo>
                    <a:pt x="f28" y="f26"/>
                    <a:pt x="f20" y="f25"/>
                    <a:pt x="f15" y="f2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Freeform 52">
              <a:extLst>
                <a:ext uri="{FF2B5EF4-FFF2-40B4-BE49-F238E27FC236}">
                  <a16:creationId xmlns:a16="http://schemas.microsoft.com/office/drawing/2014/main" id="{A51F3CD3-DCD5-F5E2-C84D-8CADF390EC43}"/>
                </a:ext>
              </a:extLst>
            </p:cNvPr>
            <p:cNvSpPr/>
            <p:nvPr/>
          </p:nvSpPr>
          <p:spPr>
            <a:xfrm>
              <a:off x="9310119" y="5689003"/>
              <a:ext cx="399327" cy="45493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7"/>
                <a:gd name="f7" fmla="val 22"/>
                <a:gd name="f8" fmla="val 86"/>
                <a:gd name="f9" fmla="val 92"/>
                <a:gd name="f10" fmla="val 11"/>
                <a:gd name="f11" fmla="val 5"/>
                <a:gd name="f12" fmla="val 16"/>
                <a:gd name="f13" fmla="val 15"/>
                <a:gd name="f14" fmla="val 33"/>
                <a:gd name="f15" fmla="val 64"/>
                <a:gd name="f16" fmla="val 81"/>
                <a:gd name="f17" fmla="val 43"/>
                <a:gd name="f18" fmla="val 28"/>
                <a:gd name="f19" fmla="val 18"/>
                <a:gd name="f20" fmla="val 20"/>
                <a:gd name="f21" fmla="val 76"/>
                <a:gd name="f22" fmla="val 69"/>
                <a:gd name="f23" fmla="+- 0 0 -90"/>
                <a:gd name="f24" fmla="*/ f3 1 97"/>
                <a:gd name="f25" fmla="*/ f4 1 97"/>
                <a:gd name="f26" fmla="val f5"/>
                <a:gd name="f27" fmla="val f6"/>
                <a:gd name="f28" fmla="*/ f23 f0 1"/>
                <a:gd name="f29" fmla="+- f27 0 f26"/>
                <a:gd name="f30" fmla="*/ f28 1 f2"/>
                <a:gd name="f31" fmla="*/ f29 1 97"/>
                <a:gd name="f32" fmla="*/ 97 f29 1"/>
                <a:gd name="f33" fmla="*/ 22 f29 1"/>
                <a:gd name="f34" fmla="*/ 86 f29 1"/>
                <a:gd name="f35" fmla="*/ 11 f29 1"/>
                <a:gd name="f36" fmla="*/ 0 f29 1"/>
                <a:gd name="f37" fmla="*/ 15 f29 1"/>
                <a:gd name="f38" fmla="*/ 33 f29 1"/>
                <a:gd name="f39" fmla="*/ 64 f29 1"/>
                <a:gd name="f40" fmla="*/ 81 f29 1"/>
                <a:gd name="f41" fmla="*/ 43 f29 1"/>
                <a:gd name="f42" fmla="*/ 28 f29 1"/>
                <a:gd name="f43" fmla="*/ 18 f29 1"/>
                <a:gd name="f44" fmla="*/ 20 f29 1"/>
                <a:gd name="f45" fmla="*/ 76 f29 1"/>
                <a:gd name="f46" fmla="*/ 69 f29 1"/>
                <a:gd name="f47" fmla="+- f30 0 f1"/>
                <a:gd name="f48" fmla="*/ f32 1 97"/>
                <a:gd name="f49" fmla="*/ f33 1 97"/>
                <a:gd name="f50" fmla="*/ f34 1 97"/>
                <a:gd name="f51" fmla="*/ f35 1 97"/>
                <a:gd name="f52" fmla="*/ f36 1 97"/>
                <a:gd name="f53" fmla="*/ f37 1 97"/>
                <a:gd name="f54" fmla="*/ f38 1 97"/>
                <a:gd name="f55" fmla="*/ f39 1 97"/>
                <a:gd name="f56" fmla="*/ f40 1 97"/>
                <a:gd name="f57" fmla="*/ f41 1 97"/>
                <a:gd name="f58" fmla="*/ f42 1 97"/>
                <a:gd name="f59" fmla="*/ f43 1 97"/>
                <a:gd name="f60" fmla="*/ f44 1 97"/>
                <a:gd name="f61" fmla="*/ f45 1 97"/>
                <a:gd name="f62" fmla="*/ f46 1 97"/>
                <a:gd name="f63" fmla="*/ 0 1 f31"/>
                <a:gd name="f64" fmla="*/ f27 1 f31"/>
                <a:gd name="f65" fmla="*/ f48 1 f31"/>
                <a:gd name="f66" fmla="*/ f49 1 f31"/>
                <a:gd name="f67" fmla="*/ f50 1 f31"/>
                <a:gd name="f68" fmla="*/ f51 1 f31"/>
                <a:gd name="f69" fmla="*/ f52 1 f31"/>
                <a:gd name="f70" fmla="*/ f53 1 f31"/>
                <a:gd name="f71" fmla="*/ f54 1 f31"/>
                <a:gd name="f72" fmla="*/ f55 1 f31"/>
                <a:gd name="f73" fmla="*/ f56 1 f31"/>
                <a:gd name="f74" fmla="*/ f57 1 f31"/>
                <a:gd name="f75" fmla="*/ f58 1 f31"/>
                <a:gd name="f76" fmla="*/ f59 1 f31"/>
                <a:gd name="f77" fmla="*/ f60 1 f31"/>
                <a:gd name="f78" fmla="*/ f61 1 f31"/>
                <a:gd name="f79" fmla="*/ f62 1 f31"/>
                <a:gd name="f80" fmla="*/ f63 f24 1"/>
                <a:gd name="f81" fmla="*/ f64 f24 1"/>
                <a:gd name="f82" fmla="*/ f64 f25 1"/>
                <a:gd name="f83" fmla="*/ f63 f25 1"/>
                <a:gd name="f84" fmla="*/ f65 f24 1"/>
                <a:gd name="f85" fmla="*/ f66 f25 1"/>
                <a:gd name="f86" fmla="*/ f67 f25 1"/>
                <a:gd name="f87" fmla="*/ f67 f24 1"/>
                <a:gd name="f88" fmla="*/ f65 f25 1"/>
                <a:gd name="f89" fmla="*/ f68 f24 1"/>
                <a:gd name="f90" fmla="*/ f69 f24 1"/>
                <a:gd name="f91" fmla="*/ f68 f25 1"/>
                <a:gd name="f92" fmla="*/ f70 f24 1"/>
                <a:gd name="f93" fmla="*/ f71 f24 1"/>
                <a:gd name="f94" fmla="*/ f72 f24 1"/>
                <a:gd name="f95" fmla="*/ f73 f24 1"/>
                <a:gd name="f96" fmla="*/ f74 f25 1"/>
                <a:gd name="f97" fmla="*/ f75 f24 1"/>
                <a:gd name="f98" fmla="*/ f76 f25 1"/>
                <a:gd name="f99" fmla="*/ f77 f24 1"/>
                <a:gd name="f100" fmla="*/ f69 f25 1"/>
                <a:gd name="f101" fmla="*/ f78 f24 1"/>
                <a:gd name="f102" fmla="*/ f79 f2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7">
                  <a:pos x="f84" y="f85"/>
                </a:cxn>
                <a:cxn ang="f47">
                  <a:pos x="f84" y="f86"/>
                </a:cxn>
                <a:cxn ang="f47">
                  <a:pos x="f87" y="f88"/>
                </a:cxn>
                <a:cxn ang="f47">
                  <a:pos x="f89" y="f88"/>
                </a:cxn>
                <a:cxn ang="f47">
                  <a:pos x="f90" y="f86"/>
                </a:cxn>
                <a:cxn ang="f47">
                  <a:pos x="f90" y="f85"/>
                </a:cxn>
                <a:cxn ang="f47">
                  <a:pos x="f89" y="f91"/>
                </a:cxn>
                <a:cxn ang="f47">
                  <a:pos x="f92" y="f91"/>
                </a:cxn>
                <a:cxn ang="f47">
                  <a:pos x="f92" y="f85"/>
                </a:cxn>
                <a:cxn ang="f47">
                  <a:pos x="f93" y="f85"/>
                </a:cxn>
                <a:cxn ang="f47">
                  <a:pos x="f93" y="f91"/>
                </a:cxn>
                <a:cxn ang="f47">
                  <a:pos x="f94" y="f91"/>
                </a:cxn>
                <a:cxn ang="f47">
                  <a:pos x="f94" y="f85"/>
                </a:cxn>
                <a:cxn ang="f47">
                  <a:pos x="f95" y="f85"/>
                </a:cxn>
                <a:cxn ang="f47">
                  <a:pos x="f95" y="f91"/>
                </a:cxn>
                <a:cxn ang="f47">
                  <a:pos x="f87" y="f91"/>
                </a:cxn>
                <a:cxn ang="f47">
                  <a:pos x="f84" y="f85"/>
                </a:cxn>
                <a:cxn ang="f47">
                  <a:pos x="f87" y="f96"/>
                </a:cxn>
                <a:cxn ang="f47">
                  <a:pos x="f89" y="f96"/>
                </a:cxn>
                <a:cxn ang="f47">
                  <a:pos x="f89" y="f86"/>
                </a:cxn>
                <a:cxn ang="f47">
                  <a:pos x="f87" y="f86"/>
                </a:cxn>
                <a:cxn ang="f47">
                  <a:pos x="f87" y="f96"/>
                </a:cxn>
                <a:cxn ang="f47">
                  <a:pos x="f97" y="f98"/>
                </a:cxn>
                <a:cxn ang="f47">
                  <a:pos x="f99" y="f98"/>
                </a:cxn>
                <a:cxn ang="f47">
                  <a:pos x="f99" y="f100"/>
                </a:cxn>
                <a:cxn ang="f47">
                  <a:pos x="f97" y="f100"/>
                </a:cxn>
                <a:cxn ang="f47">
                  <a:pos x="f97" y="f98"/>
                </a:cxn>
                <a:cxn ang="f47">
                  <a:pos x="f101" y="f98"/>
                </a:cxn>
                <a:cxn ang="f47">
                  <a:pos x="f102" y="f98"/>
                </a:cxn>
                <a:cxn ang="f47">
                  <a:pos x="f102" y="f100"/>
                </a:cxn>
                <a:cxn ang="f47">
                  <a:pos x="f101" y="f100"/>
                </a:cxn>
                <a:cxn ang="f47">
                  <a:pos x="f101" y="f98"/>
                </a:cxn>
              </a:cxnLst>
              <a:rect l="f80" t="f83" r="f81" b="f82"/>
              <a:pathLst>
                <a:path w="97" h="97">
                  <a:moveTo>
                    <a:pt x="f6" y="f7"/>
                  </a:moveTo>
                  <a:cubicBezTo>
                    <a:pt x="f6" y="f8"/>
                    <a:pt x="f6" y="f8"/>
                    <a:pt x="f6" y="f8"/>
                  </a:cubicBezTo>
                  <a:cubicBezTo>
                    <a:pt x="f6" y="f9"/>
                    <a:pt x="f9" y="f6"/>
                    <a:pt x="f8" y="f6"/>
                  </a:cubicBezTo>
                  <a:cubicBezTo>
                    <a:pt x="f10" y="f6"/>
                    <a:pt x="f10" y="f6"/>
                    <a:pt x="f10" y="f6"/>
                  </a:cubicBezTo>
                  <a:cubicBezTo>
                    <a:pt x="f11" y="f6"/>
                    <a:pt x="f5" y="f9"/>
                    <a:pt x="f5" y="f8"/>
                  </a:cubicBezTo>
                  <a:cubicBezTo>
                    <a:pt x="f5" y="f7"/>
                    <a:pt x="f5" y="f7"/>
                    <a:pt x="f5" y="f7"/>
                  </a:cubicBezTo>
                  <a:cubicBezTo>
                    <a:pt x="f5" y="f12"/>
                    <a:pt x="f11" y="f10"/>
                    <a:pt x="f10" y="f10"/>
                  </a:cubicBezTo>
                  <a:cubicBezTo>
                    <a:pt x="f13" y="f10"/>
                    <a:pt x="f13" y="f10"/>
                    <a:pt x="f13" y="f10"/>
                  </a:cubicBezTo>
                  <a:cubicBezTo>
                    <a:pt x="f13" y="f7"/>
                    <a:pt x="f13" y="f7"/>
                    <a:pt x="f13" y="f7"/>
                  </a:cubicBezTo>
                  <a:cubicBezTo>
                    <a:pt x="f14" y="f7"/>
                    <a:pt x="f14" y="f7"/>
                    <a:pt x="f14" y="f7"/>
                  </a:cubicBezTo>
                  <a:cubicBezTo>
                    <a:pt x="f14" y="f10"/>
                    <a:pt x="f14" y="f10"/>
                    <a:pt x="f14" y="f10"/>
                  </a:cubicBezTo>
                  <a:cubicBezTo>
                    <a:pt x="f15" y="f10"/>
                    <a:pt x="f15" y="f10"/>
                    <a:pt x="f15" y="f10"/>
                  </a:cubicBezTo>
                  <a:cubicBezTo>
                    <a:pt x="f15" y="f7"/>
                    <a:pt x="f15" y="f7"/>
                    <a:pt x="f15" y="f7"/>
                  </a:cubicBezTo>
                  <a:cubicBezTo>
                    <a:pt x="f16" y="f7"/>
                    <a:pt x="f16" y="f7"/>
                    <a:pt x="f16" y="f7"/>
                  </a:cubicBezTo>
                  <a:cubicBezTo>
                    <a:pt x="f16" y="f10"/>
                    <a:pt x="f16" y="f10"/>
                    <a:pt x="f16" y="f10"/>
                  </a:cubicBezTo>
                  <a:cubicBezTo>
                    <a:pt x="f8" y="f10"/>
                    <a:pt x="f8" y="f10"/>
                    <a:pt x="f8" y="f10"/>
                  </a:cubicBezTo>
                  <a:cubicBezTo>
                    <a:pt x="f9" y="f10"/>
                    <a:pt x="f6" y="f12"/>
                    <a:pt x="f6" y="f7"/>
                  </a:cubicBezTo>
                  <a:close/>
                  <a:moveTo>
                    <a:pt x="f8" y="f17"/>
                  </a:moveTo>
                  <a:cubicBezTo>
                    <a:pt x="f10" y="f17"/>
                    <a:pt x="f10" y="f17"/>
                    <a:pt x="f10" y="f17"/>
                  </a:cubicBezTo>
                  <a:cubicBezTo>
                    <a:pt x="f10" y="f8"/>
                    <a:pt x="f10" y="f8"/>
                    <a:pt x="f10" y="f8"/>
                  </a:cubicBezTo>
                  <a:cubicBezTo>
                    <a:pt x="f8" y="f8"/>
                    <a:pt x="f8" y="f8"/>
                    <a:pt x="f8" y="f8"/>
                  </a:cubicBezTo>
                  <a:lnTo>
                    <a:pt x="f8" y="f17"/>
                  </a:lnTo>
                  <a:close/>
                  <a:moveTo>
                    <a:pt x="f18" y="f19"/>
                  </a:moveTo>
                  <a:cubicBezTo>
                    <a:pt x="f20" y="f19"/>
                    <a:pt x="f20" y="f19"/>
                    <a:pt x="f20" y="f19"/>
                  </a:cubicBezTo>
                  <a:cubicBezTo>
                    <a:pt x="f20" y="f5"/>
                    <a:pt x="f20" y="f5"/>
                    <a:pt x="f20" y="f5"/>
                  </a:cubicBezTo>
                  <a:cubicBezTo>
                    <a:pt x="f18" y="f5"/>
                    <a:pt x="f18" y="f5"/>
                    <a:pt x="f18" y="f5"/>
                  </a:cubicBezTo>
                  <a:lnTo>
                    <a:pt x="f18" y="f19"/>
                  </a:lnTo>
                  <a:close/>
                  <a:moveTo>
                    <a:pt x="f21" y="f19"/>
                  </a:moveTo>
                  <a:cubicBezTo>
                    <a:pt x="f22" y="f19"/>
                    <a:pt x="f22" y="f19"/>
                    <a:pt x="f22" y="f19"/>
                  </a:cubicBezTo>
                  <a:cubicBezTo>
                    <a:pt x="f22" y="f5"/>
                    <a:pt x="f22" y="f5"/>
                    <a:pt x="f22" y="f5"/>
                  </a:cubicBezTo>
                  <a:cubicBezTo>
                    <a:pt x="f21" y="f5"/>
                    <a:pt x="f21" y="f5"/>
                    <a:pt x="f21" y="f5"/>
                  </a:cubicBezTo>
                  <a:lnTo>
                    <a:pt x="f21" y="f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Freeform 49">
              <a:extLst>
                <a:ext uri="{FF2B5EF4-FFF2-40B4-BE49-F238E27FC236}">
                  <a16:creationId xmlns:a16="http://schemas.microsoft.com/office/drawing/2014/main" id="{5EAA5A4A-BA7F-AE23-DEFA-FDBAEA5D2444}"/>
                </a:ext>
              </a:extLst>
            </p:cNvPr>
            <p:cNvSpPr/>
            <p:nvPr/>
          </p:nvSpPr>
          <p:spPr>
            <a:xfrm>
              <a:off x="8468797" y="6853235"/>
              <a:ext cx="444672" cy="28482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08"/>
                <a:gd name="f7" fmla="val 61"/>
                <a:gd name="f8" fmla="val 31"/>
                <a:gd name="f9" fmla="val 35"/>
                <a:gd name="f10" fmla="val 89"/>
                <a:gd name="f11" fmla="val 54"/>
                <a:gd name="f12" fmla="val 18"/>
                <a:gd name="f13" fmla="val 26"/>
                <a:gd name="f14" fmla="val 78"/>
                <a:gd name="f15" fmla="val 67"/>
                <a:gd name="f16" fmla="val 7"/>
                <a:gd name="f17" fmla="val 40"/>
                <a:gd name="f18" fmla="val 30"/>
                <a:gd name="f19" fmla="val 43"/>
                <a:gd name="f20" fmla="val 66"/>
                <a:gd name="f21" fmla="val 37"/>
                <a:gd name="f22" fmla="val 60"/>
                <a:gd name="f23" fmla="val 42"/>
                <a:gd name="f24" fmla="val 47"/>
                <a:gd name="f25" fmla="val 24"/>
                <a:gd name="f26" fmla="val 19"/>
                <a:gd name="f27" fmla="val 57"/>
                <a:gd name="f28" fmla="val 51"/>
                <a:gd name="f29" fmla="val 28"/>
                <a:gd name="f30" fmla="val 55"/>
                <a:gd name="f31" fmla="val 33"/>
                <a:gd name="f32" fmla="val 27"/>
                <a:gd name="f33" fmla="+- 0 0 -90"/>
                <a:gd name="f34" fmla="*/ f3 1 108"/>
                <a:gd name="f35" fmla="*/ f4 1 61"/>
                <a:gd name="f36" fmla="val f5"/>
                <a:gd name="f37" fmla="val f6"/>
                <a:gd name="f38" fmla="val f7"/>
                <a:gd name="f39" fmla="*/ f33 f0 1"/>
                <a:gd name="f40" fmla="+- f38 0 f36"/>
                <a:gd name="f41" fmla="+- f37 0 f36"/>
                <a:gd name="f42" fmla="*/ f39 1 f2"/>
                <a:gd name="f43" fmla="*/ f41 1 108"/>
                <a:gd name="f44" fmla="*/ f40 1 61"/>
                <a:gd name="f45" fmla="*/ 108 f41 1"/>
                <a:gd name="f46" fmla="*/ 31 f40 1"/>
                <a:gd name="f47" fmla="*/ 54 f41 1"/>
                <a:gd name="f48" fmla="*/ 61 f40 1"/>
                <a:gd name="f49" fmla="*/ 0 f41 1"/>
                <a:gd name="f50" fmla="*/ 0 f40 1"/>
                <a:gd name="f51" fmla="*/ 78 f41 1"/>
                <a:gd name="f52" fmla="*/ 7 f40 1"/>
                <a:gd name="f53" fmla="*/ 30 f41 1"/>
                <a:gd name="f54" fmla="*/ 54 f40 1"/>
                <a:gd name="f55" fmla="*/ 66 f41 1"/>
                <a:gd name="f56" fmla="*/ 42 f40 1"/>
                <a:gd name="f57" fmla="*/ 42 f41 1"/>
                <a:gd name="f58" fmla="*/ 19 f40 1"/>
                <a:gd name="f59" fmla="+- f42 0 f1"/>
                <a:gd name="f60" fmla="*/ f45 1 108"/>
                <a:gd name="f61" fmla="*/ f46 1 61"/>
                <a:gd name="f62" fmla="*/ f47 1 108"/>
                <a:gd name="f63" fmla="*/ f48 1 61"/>
                <a:gd name="f64" fmla="*/ f49 1 108"/>
                <a:gd name="f65" fmla="*/ f50 1 61"/>
                <a:gd name="f66" fmla="*/ f51 1 108"/>
                <a:gd name="f67" fmla="*/ f52 1 61"/>
                <a:gd name="f68" fmla="*/ f53 1 108"/>
                <a:gd name="f69" fmla="*/ f54 1 61"/>
                <a:gd name="f70" fmla="*/ f55 1 108"/>
                <a:gd name="f71" fmla="*/ f56 1 61"/>
                <a:gd name="f72" fmla="*/ f57 1 108"/>
                <a:gd name="f73" fmla="*/ f58 1 61"/>
                <a:gd name="f74" fmla="*/ 0 1 f43"/>
                <a:gd name="f75" fmla="*/ f37 1 f43"/>
                <a:gd name="f76" fmla="*/ 0 1 f44"/>
                <a:gd name="f77" fmla="*/ f38 1 f44"/>
                <a:gd name="f78" fmla="*/ f60 1 f43"/>
                <a:gd name="f79" fmla="*/ f61 1 f44"/>
                <a:gd name="f80" fmla="*/ f62 1 f43"/>
                <a:gd name="f81" fmla="*/ f63 1 f44"/>
                <a:gd name="f82" fmla="*/ f64 1 f43"/>
                <a:gd name="f83" fmla="*/ f65 1 f44"/>
                <a:gd name="f84" fmla="*/ f66 1 f43"/>
                <a:gd name="f85" fmla="*/ f67 1 f44"/>
                <a:gd name="f86" fmla="*/ f68 1 f43"/>
                <a:gd name="f87" fmla="*/ f69 1 f44"/>
                <a:gd name="f88" fmla="*/ f70 1 f43"/>
                <a:gd name="f89" fmla="*/ f71 1 f44"/>
                <a:gd name="f90" fmla="*/ f72 1 f43"/>
                <a:gd name="f91" fmla="*/ f73 1 f44"/>
                <a:gd name="f92" fmla="*/ f74 f34 1"/>
                <a:gd name="f93" fmla="*/ f75 f34 1"/>
                <a:gd name="f94" fmla="*/ f77 f35 1"/>
                <a:gd name="f95" fmla="*/ f76 f35 1"/>
                <a:gd name="f96" fmla="*/ f78 f34 1"/>
                <a:gd name="f97" fmla="*/ f79 f35 1"/>
                <a:gd name="f98" fmla="*/ f80 f34 1"/>
                <a:gd name="f99" fmla="*/ f81 f35 1"/>
                <a:gd name="f100" fmla="*/ f82 f34 1"/>
                <a:gd name="f101" fmla="*/ f83 f35 1"/>
                <a:gd name="f102" fmla="*/ f84 f34 1"/>
                <a:gd name="f103" fmla="*/ f85 f35 1"/>
                <a:gd name="f104" fmla="*/ f86 f34 1"/>
                <a:gd name="f105" fmla="*/ f87 f35 1"/>
                <a:gd name="f106" fmla="*/ f88 f34 1"/>
                <a:gd name="f107" fmla="*/ f89 f35 1"/>
                <a:gd name="f108" fmla="*/ f90 f34 1"/>
                <a:gd name="f109" fmla="*/ f91 f3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9">
                  <a:pos x="f96" y="f97"/>
                </a:cxn>
                <a:cxn ang="f59">
                  <a:pos x="f98" y="f99"/>
                </a:cxn>
                <a:cxn ang="f59">
                  <a:pos x="f100" y="f97"/>
                </a:cxn>
                <a:cxn ang="f59">
                  <a:pos x="f98" y="f101"/>
                </a:cxn>
                <a:cxn ang="f59">
                  <a:pos x="f96" y="f97"/>
                </a:cxn>
                <a:cxn ang="f59">
                  <a:pos x="f102" y="f97"/>
                </a:cxn>
                <a:cxn ang="f59">
                  <a:pos x="f98" y="f103"/>
                </a:cxn>
                <a:cxn ang="f59">
                  <a:pos x="f104" y="f97"/>
                </a:cxn>
                <a:cxn ang="f59">
                  <a:pos x="f98" y="f105"/>
                </a:cxn>
                <a:cxn ang="f59">
                  <a:pos x="f102" y="f97"/>
                </a:cxn>
                <a:cxn ang="f59">
                  <a:pos x="f106" y="f97"/>
                </a:cxn>
                <a:cxn ang="f59">
                  <a:pos x="f98" y="f107"/>
                </a:cxn>
                <a:cxn ang="f59">
                  <a:pos x="f108" y="f97"/>
                </a:cxn>
                <a:cxn ang="f59">
                  <a:pos x="f98" y="f109"/>
                </a:cxn>
                <a:cxn ang="f59">
                  <a:pos x="f98" y="f97"/>
                </a:cxn>
                <a:cxn ang="f59">
                  <a:pos x="f106" y="f97"/>
                </a:cxn>
              </a:cxnLst>
              <a:rect l="f92" t="f95" r="f93" b="f94"/>
              <a:pathLst>
                <a:path w="108" h="61">
                  <a:moveTo>
                    <a:pt x="f6" y="f8"/>
                  </a:moveTo>
                  <a:cubicBezTo>
                    <a:pt x="f6" y="f9"/>
                    <a:pt x="f10" y="f7"/>
                    <a:pt x="f11" y="f7"/>
                  </a:cubicBezTo>
                  <a:cubicBezTo>
                    <a:pt x="f12" y="f7"/>
                    <a:pt x="f5" y="f9"/>
                    <a:pt x="f5" y="f8"/>
                  </a:cubicBezTo>
                  <a:cubicBezTo>
                    <a:pt x="f5" y="f13"/>
                    <a:pt x="f12" y="f5"/>
                    <a:pt x="f11" y="f5"/>
                  </a:cubicBezTo>
                  <a:cubicBezTo>
                    <a:pt x="f10" y="f5"/>
                    <a:pt x="f6" y="f13"/>
                    <a:pt x="f6" y="f8"/>
                  </a:cubicBezTo>
                  <a:close/>
                  <a:moveTo>
                    <a:pt x="f14" y="f8"/>
                  </a:moveTo>
                  <a:cubicBezTo>
                    <a:pt x="f14" y="f12"/>
                    <a:pt x="f15" y="f16"/>
                    <a:pt x="f11" y="f16"/>
                  </a:cubicBezTo>
                  <a:cubicBezTo>
                    <a:pt x="f17" y="f16"/>
                    <a:pt x="f18" y="f12"/>
                    <a:pt x="f18" y="f8"/>
                  </a:cubicBezTo>
                  <a:cubicBezTo>
                    <a:pt x="f18" y="f19"/>
                    <a:pt x="f17" y="f11"/>
                    <a:pt x="f11" y="f11"/>
                  </a:cubicBezTo>
                  <a:cubicBezTo>
                    <a:pt x="f15" y="f11"/>
                    <a:pt x="f14" y="f19"/>
                    <a:pt x="f14" y="f8"/>
                  </a:cubicBezTo>
                  <a:close/>
                  <a:moveTo>
                    <a:pt x="f20" y="f8"/>
                  </a:moveTo>
                  <a:cubicBezTo>
                    <a:pt x="f20" y="f21"/>
                    <a:pt x="f22" y="f23"/>
                    <a:pt x="f11" y="f23"/>
                  </a:cubicBezTo>
                  <a:cubicBezTo>
                    <a:pt x="f24" y="f23"/>
                    <a:pt x="f23" y="f21"/>
                    <a:pt x="f23" y="f8"/>
                  </a:cubicBezTo>
                  <a:cubicBezTo>
                    <a:pt x="f23" y="f25"/>
                    <a:pt x="f24" y="f26"/>
                    <a:pt x="f11" y="f26"/>
                  </a:cubicBezTo>
                  <a:cubicBezTo>
                    <a:pt x="f27" y="f26"/>
                    <a:pt x="f28" y="f29"/>
                    <a:pt x="f11" y="f8"/>
                  </a:cubicBezTo>
                  <a:cubicBezTo>
                    <a:pt x="f30" y="f31"/>
                    <a:pt x="f20" y="f32"/>
                    <a:pt x="f20" y="f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D5BDAD98-A1A8-E1FF-533C-819E7961FA84}"/>
                </a:ext>
              </a:extLst>
            </p:cNvPr>
            <p:cNvSpPr/>
            <p:nvPr/>
          </p:nvSpPr>
          <p:spPr>
            <a:xfrm>
              <a:off x="8422803" y="8349980"/>
              <a:ext cx="428972" cy="49251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04"/>
                <a:gd name="f7" fmla="val 105"/>
                <a:gd name="f8" fmla="val 52"/>
                <a:gd name="f9" fmla="val 80"/>
                <a:gd name="f10" fmla="val 82"/>
                <a:gd name="f11" fmla="val 53"/>
                <a:gd name="f12" fmla="val 24"/>
                <a:gd name="f13" fmla="val 1"/>
                <a:gd name="f14" fmla="val 25"/>
                <a:gd name="f15" fmla="val 23"/>
                <a:gd name="f16" fmla="val 93"/>
                <a:gd name="f17" fmla="val 29"/>
                <a:gd name="f18" fmla="val 74"/>
                <a:gd name="f19" fmla="val 11"/>
                <a:gd name="f20" fmla="val 12"/>
                <a:gd name="f21" fmla="val 31"/>
                <a:gd name="f22" fmla="val 76"/>
                <a:gd name="f23" fmla="val 30"/>
                <a:gd name="f24" fmla="val 94"/>
                <a:gd name="f25" fmla="val 75"/>
                <a:gd name="f26" fmla="val 42"/>
                <a:gd name="f27" fmla="val 77"/>
                <a:gd name="f28" fmla="val 28"/>
                <a:gd name="f29" fmla="val 63"/>
                <a:gd name="f30" fmla="val 47"/>
                <a:gd name="f31" fmla="val 58"/>
                <a:gd name="f32" fmla="val 50"/>
                <a:gd name="f33" fmla="val 61"/>
                <a:gd name="f34" fmla="val 55"/>
                <a:gd name="f35" fmla="val 62"/>
                <a:gd name="f36" fmla="val 65"/>
                <a:gd name="f37" fmla="val 45"/>
                <a:gd name="f38" fmla="val 67"/>
                <a:gd name="f39" fmla="val 37"/>
                <a:gd name="f40" fmla="val 60"/>
                <a:gd name="f41" fmla="val 39"/>
                <a:gd name="f42" fmla="val 51"/>
                <a:gd name="f43" fmla="val 43"/>
                <a:gd name="f44" fmla="val 44"/>
                <a:gd name="f45" fmla="+- 0 0 -90"/>
                <a:gd name="f46" fmla="*/ f3 1 104"/>
                <a:gd name="f47" fmla="*/ f4 1 105"/>
                <a:gd name="f48" fmla="val f5"/>
                <a:gd name="f49" fmla="val f6"/>
                <a:gd name="f50" fmla="val f7"/>
                <a:gd name="f51" fmla="*/ f45 f0 1"/>
                <a:gd name="f52" fmla="+- f50 0 f48"/>
                <a:gd name="f53" fmla="+- f49 0 f48"/>
                <a:gd name="f54" fmla="*/ f51 1 f2"/>
                <a:gd name="f55" fmla="*/ f53 1 104"/>
                <a:gd name="f56" fmla="*/ f52 1 105"/>
                <a:gd name="f57" fmla="*/ 104 f53 1"/>
                <a:gd name="f58" fmla="*/ 52 f52 1"/>
                <a:gd name="f59" fmla="*/ 53 f53 1"/>
                <a:gd name="f60" fmla="*/ 104 f52 1"/>
                <a:gd name="f61" fmla="*/ 1 f53 1"/>
                <a:gd name="f62" fmla="*/ 53 f52 1"/>
                <a:gd name="f63" fmla="*/ 52 f53 1"/>
                <a:gd name="f64" fmla="*/ 1 f52 1"/>
                <a:gd name="f65" fmla="*/ 93 f53 1"/>
                <a:gd name="f66" fmla="*/ 12 f52 1"/>
                <a:gd name="f67" fmla="*/ 11 f53 1"/>
                <a:gd name="f68" fmla="*/ 94 f52 1"/>
                <a:gd name="f69" fmla="*/ 42 f53 1"/>
                <a:gd name="f70" fmla="*/ 42 f52 1"/>
                <a:gd name="f71" fmla="*/ 77 f53 1"/>
                <a:gd name="f72" fmla="*/ 28 f52 1"/>
                <a:gd name="f73" fmla="*/ 63 f53 1"/>
                <a:gd name="f74" fmla="*/ 63 f52 1"/>
                <a:gd name="f75" fmla="*/ 28 f53 1"/>
                <a:gd name="f76" fmla="*/ 77 f52 1"/>
                <a:gd name="f77" fmla="*/ 47 f53 1"/>
                <a:gd name="f78" fmla="*/ 58 f52 1"/>
                <a:gd name="f79" fmla="*/ 58 f53 1"/>
                <a:gd name="f80" fmla="*/ 67 f53 1"/>
                <a:gd name="f81" fmla="*/ 37 f52 1"/>
                <a:gd name="f82" fmla="*/ 47 f52 1"/>
                <a:gd name="f83" fmla="+- f54 0 f1"/>
                <a:gd name="f84" fmla="*/ f57 1 104"/>
                <a:gd name="f85" fmla="*/ f58 1 105"/>
                <a:gd name="f86" fmla="*/ f59 1 104"/>
                <a:gd name="f87" fmla="*/ f60 1 105"/>
                <a:gd name="f88" fmla="*/ f61 1 104"/>
                <a:gd name="f89" fmla="*/ f62 1 105"/>
                <a:gd name="f90" fmla="*/ f63 1 104"/>
                <a:gd name="f91" fmla="*/ f64 1 105"/>
                <a:gd name="f92" fmla="*/ f65 1 104"/>
                <a:gd name="f93" fmla="*/ f66 1 105"/>
                <a:gd name="f94" fmla="*/ f67 1 104"/>
                <a:gd name="f95" fmla="*/ f68 1 105"/>
                <a:gd name="f96" fmla="*/ f69 1 104"/>
                <a:gd name="f97" fmla="*/ f70 1 105"/>
                <a:gd name="f98" fmla="*/ f71 1 104"/>
                <a:gd name="f99" fmla="*/ f72 1 105"/>
                <a:gd name="f100" fmla="*/ f73 1 104"/>
                <a:gd name="f101" fmla="*/ f74 1 105"/>
                <a:gd name="f102" fmla="*/ f75 1 104"/>
                <a:gd name="f103" fmla="*/ f76 1 105"/>
                <a:gd name="f104" fmla="*/ f77 1 104"/>
                <a:gd name="f105" fmla="*/ f78 1 105"/>
                <a:gd name="f106" fmla="*/ f79 1 104"/>
                <a:gd name="f107" fmla="*/ f80 1 104"/>
                <a:gd name="f108" fmla="*/ f81 1 105"/>
                <a:gd name="f109" fmla="*/ f82 1 105"/>
                <a:gd name="f110" fmla="*/ 0 1 f55"/>
                <a:gd name="f111" fmla="*/ f49 1 f55"/>
                <a:gd name="f112" fmla="*/ 0 1 f56"/>
                <a:gd name="f113" fmla="*/ f50 1 f56"/>
                <a:gd name="f114" fmla="*/ f84 1 f55"/>
                <a:gd name="f115" fmla="*/ f85 1 f56"/>
                <a:gd name="f116" fmla="*/ f86 1 f55"/>
                <a:gd name="f117" fmla="*/ f87 1 f56"/>
                <a:gd name="f118" fmla="*/ f88 1 f55"/>
                <a:gd name="f119" fmla="*/ f89 1 f56"/>
                <a:gd name="f120" fmla="*/ f90 1 f55"/>
                <a:gd name="f121" fmla="*/ f91 1 f56"/>
                <a:gd name="f122" fmla="*/ f92 1 f55"/>
                <a:gd name="f123" fmla="*/ f93 1 f56"/>
                <a:gd name="f124" fmla="*/ f94 1 f55"/>
                <a:gd name="f125" fmla="*/ f95 1 f56"/>
                <a:gd name="f126" fmla="*/ f96 1 f55"/>
                <a:gd name="f127" fmla="*/ f97 1 f56"/>
                <a:gd name="f128" fmla="*/ f98 1 f55"/>
                <a:gd name="f129" fmla="*/ f99 1 f56"/>
                <a:gd name="f130" fmla="*/ f100 1 f55"/>
                <a:gd name="f131" fmla="*/ f101 1 f56"/>
                <a:gd name="f132" fmla="*/ f102 1 f55"/>
                <a:gd name="f133" fmla="*/ f103 1 f56"/>
                <a:gd name="f134" fmla="*/ f104 1 f55"/>
                <a:gd name="f135" fmla="*/ f105 1 f56"/>
                <a:gd name="f136" fmla="*/ f106 1 f55"/>
                <a:gd name="f137" fmla="*/ f107 1 f55"/>
                <a:gd name="f138" fmla="*/ f108 1 f56"/>
                <a:gd name="f139" fmla="*/ f109 1 f56"/>
                <a:gd name="f140" fmla="*/ f110 f46 1"/>
                <a:gd name="f141" fmla="*/ f111 f46 1"/>
                <a:gd name="f142" fmla="*/ f113 f47 1"/>
                <a:gd name="f143" fmla="*/ f112 f47 1"/>
                <a:gd name="f144" fmla="*/ f114 f46 1"/>
                <a:gd name="f145" fmla="*/ f115 f47 1"/>
                <a:gd name="f146" fmla="*/ f116 f46 1"/>
                <a:gd name="f147" fmla="*/ f117 f47 1"/>
                <a:gd name="f148" fmla="*/ f118 f46 1"/>
                <a:gd name="f149" fmla="*/ f119 f47 1"/>
                <a:gd name="f150" fmla="*/ f120 f46 1"/>
                <a:gd name="f151" fmla="*/ f121 f47 1"/>
                <a:gd name="f152" fmla="*/ f122 f46 1"/>
                <a:gd name="f153" fmla="*/ f123 f47 1"/>
                <a:gd name="f154" fmla="*/ f124 f46 1"/>
                <a:gd name="f155" fmla="*/ f125 f47 1"/>
                <a:gd name="f156" fmla="*/ f126 f46 1"/>
                <a:gd name="f157" fmla="*/ f127 f47 1"/>
                <a:gd name="f158" fmla="*/ f128 f46 1"/>
                <a:gd name="f159" fmla="*/ f129 f47 1"/>
                <a:gd name="f160" fmla="*/ f130 f46 1"/>
                <a:gd name="f161" fmla="*/ f131 f47 1"/>
                <a:gd name="f162" fmla="*/ f132 f46 1"/>
                <a:gd name="f163" fmla="*/ f133 f47 1"/>
                <a:gd name="f164" fmla="*/ f134 f46 1"/>
                <a:gd name="f165" fmla="*/ f135 f47 1"/>
                <a:gd name="f166" fmla="*/ f136 f46 1"/>
                <a:gd name="f167" fmla="*/ f137 f46 1"/>
                <a:gd name="f168" fmla="*/ f138 f47 1"/>
                <a:gd name="f169" fmla="*/ f139 f4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3">
                  <a:pos x="f144" y="f145"/>
                </a:cxn>
                <a:cxn ang="f83">
                  <a:pos x="f146" y="f147"/>
                </a:cxn>
                <a:cxn ang="f83">
                  <a:pos x="f148" y="f149"/>
                </a:cxn>
                <a:cxn ang="f83">
                  <a:pos x="f150" y="f151"/>
                </a:cxn>
                <a:cxn ang="f83">
                  <a:pos x="f144" y="f145"/>
                </a:cxn>
                <a:cxn ang="f83">
                  <a:pos x="f152" y="f145"/>
                </a:cxn>
                <a:cxn ang="f83">
                  <a:pos x="f150" y="f153"/>
                </a:cxn>
                <a:cxn ang="f83">
                  <a:pos x="f154" y="f149"/>
                </a:cxn>
                <a:cxn ang="f83">
                  <a:pos x="f146" y="f155"/>
                </a:cxn>
                <a:cxn ang="f83">
                  <a:pos x="f152" y="f145"/>
                </a:cxn>
                <a:cxn ang="f83">
                  <a:pos x="f156" y="f157"/>
                </a:cxn>
                <a:cxn ang="f83">
                  <a:pos x="f158" y="f159"/>
                </a:cxn>
                <a:cxn ang="f83">
                  <a:pos x="f160" y="f161"/>
                </a:cxn>
                <a:cxn ang="f83">
                  <a:pos x="f162" y="f163"/>
                </a:cxn>
                <a:cxn ang="f83">
                  <a:pos x="f156" y="f157"/>
                </a:cxn>
                <a:cxn ang="f83">
                  <a:pos x="f164" y="f165"/>
                </a:cxn>
                <a:cxn ang="f83">
                  <a:pos x="f166" y="f165"/>
                </a:cxn>
                <a:cxn ang="f83">
                  <a:pos x="f167" y="f168"/>
                </a:cxn>
                <a:cxn ang="f83">
                  <a:pos x="f164" y="f169"/>
                </a:cxn>
                <a:cxn ang="f83">
                  <a:pos x="f164" y="f165"/>
                </a:cxn>
              </a:cxnLst>
              <a:rect l="f140" t="f143" r="f141" b="f142"/>
              <a:pathLst>
                <a:path w="104" h="105">
                  <a:moveTo>
                    <a:pt x="f6" y="f8"/>
                  </a:moveTo>
                  <a:cubicBezTo>
                    <a:pt x="f6" y="f9"/>
                    <a:pt x="f10" y="f6"/>
                    <a:pt x="f11" y="f6"/>
                  </a:cubicBezTo>
                  <a:cubicBezTo>
                    <a:pt x="f12" y="f7"/>
                    <a:pt x="f13" y="f10"/>
                    <a:pt x="f13" y="f11"/>
                  </a:cubicBezTo>
                  <a:cubicBezTo>
                    <a:pt x="f5" y="f14"/>
                    <a:pt x="f15" y="f13"/>
                    <a:pt x="f8" y="f13"/>
                  </a:cubicBezTo>
                  <a:cubicBezTo>
                    <a:pt x="f9" y="f5"/>
                    <a:pt x="f6" y="f15"/>
                    <a:pt x="f6" y="f8"/>
                  </a:cubicBezTo>
                  <a:close/>
                  <a:moveTo>
                    <a:pt x="f16" y="f8"/>
                  </a:moveTo>
                  <a:cubicBezTo>
                    <a:pt x="f16" y="f17"/>
                    <a:pt x="f18" y="f19"/>
                    <a:pt x="f8" y="f20"/>
                  </a:cubicBezTo>
                  <a:cubicBezTo>
                    <a:pt x="f17" y="f20"/>
                    <a:pt x="f19" y="f21"/>
                    <a:pt x="f19" y="f11"/>
                  </a:cubicBezTo>
                  <a:cubicBezTo>
                    <a:pt x="f20" y="f22"/>
                    <a:pt x="f23" y="f24"/>
                    <a:pt x="f11" y="f24"/>
                  </a:cubicBezTo>
                  <a:cubicBezTo>
                    <a:pt x="f22" y="f16"/>
                    <a:pt x="f16" y="f25"/>
                    <a:pt x="f16" y="f8"/>
                  </a:cubicBezTo>
                  <a:close/>
                  <a:moveTo>
                    <a:pt x="f26" y="f26"/>
                  </a:moveTo>
                  <a:cubicBezTo>
                    <a:pt x="f8" y="f21"/>
                    <a:pt x="f27" y="f28"/>
                    <a:pt x="f27" y="f28"/>
                  </a:cubicBezTo>
                  <a:cubicBezTo>
                    <a:pt x="f27" y="f28"/>
                    <a:pt x="f18" y="f11"/>
                    <a:pt x="f29" y="f29"/>
                  </a:cubicBezTo>
                  <a:cubicBezTo>
                    <a:pt x="f8" y="f18"/>
                    <a:pt x="f28" y="f27"/>
                    <a:pt x="f28" y="f27"/>
                  </a:cubicBezTo>
                  <a:cubicBezTo>
                    <a:pt x="f28" y="f27"/>
                    <a:pt x="f21" y="f8"/>
                    <a:pt x="f26" y="f26"/>
                  </a:cubicBezTo>
                  <a:close/>
                  <a:moveTo>
                    <a:pt x="f30" y="f31"/>
                  </a:moveTo>
                  <a:cubicBezTo>
                    <a:pt x="f32" y="f33"/>
                    <a:pt x="f34" y="f33"/>
                    <a:pt x="f31" y="f31"/>
                  </a:cubicBezTo>
                  <a:cubicBezTo>
                    <a:pt x="f35" y="f11"/>
                    <a:pt x="f36" y="f37"/>
                    <a:pt x="f38" y="f39"/>
                  </a:cubicBezTo>
                  <a:cubicBezTo>
                    <a:pt x="f40" y="f41"/>
                    <a:pt x="f42" y="f43"/>
                    <a:pt x="f30" y="f30"/>
                  </a:cubicBezTo>
                  <a:cubicBezTo>
                    <a:pt x="f44" y="f32"/>
                    <a:pt x="f44" y="f34"/>
                    <a:pt x="f30" y="f3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9" name="ZoneTexte 43">
            <a:extLst>
              <a:ext uri="{FF2B5EF4-FFF2-40B4-BE49-F238E27FC236}">
                <a16:creationId xmlns:a16="http://schemas.microsoft.com/office/drawing/2014/main" id="{E488FE16-2455-7B0B-3C2E-A50E42833F48}"/>
              </a:ext>
            </a:extLst>
          </p:cNvPr>
          <p:cNvSpPr txBox="1"/>
          <p:nvPr/>
        </p:nvSpPr>
        <p:spPr>
          <a:xfrm>
            <a:off x="1522280" y="1001797"/>
            <a:ext cx="1365400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60960" tIns="30480" rIns="60960" bIns="30480" anchor="t" anchorCtr="0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QUI?</a:t>
            </a:r>
          </a:p>
        </p:txBody>
      </p:sp>
      <p:pic>
        <p:nvPicPr>
          <p:cNvPr id="61" name="Graphic 147">
            <a:extLst>
              <a:ext uri="{FF2B5EF4-FFF2-40B4-BE49-F238E27FC236}">
                <a16:creationId xmlns:a16="http://schemas.microsoft.com/office/drawing/2014/main" id="{2EF90C1F-0979-93B2-5497-B9EE6389C2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1540000">
            <a:off x="1413267" y="1363838"/>
            <a:ext cx="1568371" cy="56491"/>
          </a:xfrm>
          <a:prstGeom prst="rect">
            <a:avLst/>
          </a:prstGeom>
        </p:spPr>
      </p:pic>
      <p:sp>
        <p:nvSpPr>
          <p:cNvPr id="66" name="ZoneTexte 43">
            <a:extLst>
              <a:ext uri="{FF2B5EF4-FFF2-40B4-BE49-F238E27FC236}">
                <a16:creationId xmlns:a16="http://schemas.microsoft.com/office/drawing/2014/main" id="{14021D3F-DB7B-C3A3-089F-B92F8C963C6C}"/>
              </a:ext>
            </a:extLst>
          </p:cNvPr>
          <p:cNvSpPr txBox="1"/>
          <p:nvPr/>
        </p:nvSpPr>
        <p:spPr>
          <a:xfrm>
            <a:off x="5074548" y="1001797"/>
            <a:ext cx="1365400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60960" tIns="30480" rIns="60960" bIns="30480" anchor="t" anchorCtr="0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Ou?</a:t>
            </a:r>
          </a:p>
        </p:txBody>
      </p:sp>
      <p:pic>
        <p:nvPicPr>
          <p:cNvPr id="67" name="Graphic 147">
            <a:extLst>
              <a:ext uri="{FF2B5EF4-FFF2-40B4-BE49-F238E27FC236}">
                <a16:creationId xmlns:a16="http://schemas.microsoft.com/office/drawing/2014/main" id="{5F6524A5-9090-2DA2-4D41-3FDD1E1E6D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1540000">
            <a:off x="4965535" y="1363838"/>
            <a:ext cx="1568371" cy="56491"/>
          </a:xfrm>
          <a:prstGeom prst="rect">
            <a:avLst/>
          </a:prstGeom>
        </p:spPr>
      </p:pic>
      <p:sp>
        <p:nvSpPr>
          <p:cNvPr id="68" name="ZoneTexte 43">
            <a:extLst>
              <a:ext uri="{FF2B5EF4-FFF2-40B4-BE49-F238E27FC236}">
                <a16:creationId xmlns:a16="http://schemas.microsoft.com/office/drawing/2014/main" id="{B0E28E2E-0C5E-9027-B225-CF7083CDE98B}"/>
              </a:ext>
            </a:extLst>
          </p:cNvPr>
          <p:cNvSpPr txBox="1"/>
          <p:nvPr/>
        </p:nvSpPr>
        <p:spPr>
          <a:xfrm>
            <a:off x="6867334" y="1001797"/>
            <a:ext cx="1365400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60960" tIns="30480" rIns="60960" bIns="30480" anchor="t" anchorCtr="0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Quand?</a:t>
            </a:r>
          </a:p>
        </p:txBody>
      </p:sp>
      <p:pic>
        <p:nvPicPr>
          <p:cNvPr id="69" name="Graphic 147">
            <a:extLst>
              <a:ext uri="{FF2B5EF4-FFF2-40B4-BE49-F238E27FC236}">
                <a16:creationId xmlns:a16="http://schemas.microsoft.com/office/drawing/2014/main" id="{6D3B5DF8-D8FE-4740-7CAC-91D08775941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1540000">
            <a:off x="6758321" y="1363838"/>
            <a:ext cx="1568371" cy="56491"/>
          </a:xfrm>
          <a:prstGeom prst="rect">
            <a:avLst/>
          </a:prstGeom>
        </p:spPr>
      </p:pic>
      <p:sp>
        <p:nvSpPr>
          <p:cNvPr id="70" name="ZoneTexte 43">
            <a:extLst>
              <a:ext uri="{FF2B5EF4-FFF2-40B4-BE49-F238E27FC236}">
                <a16:creationId xmlns:a16="http://schemas.microsoft.com/office/drawing/2014/main" id="{42F99227-035C-CB11-5C67-DE374B934B1B}"/>
              </a:ext>
            </a:extLst>
          </p:cNvPr>
          <p:cNvSpPr txBox="1"/>
          <p:nvPr/>
        </p:nvSpPr>
        <p:spPr>
          <a:xfrm>
            <a:off x="8643006" y="1012691"/>
            <a:ext cx="1365400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60960" tIns="30480" rIns="60960" bIns="30480" anchor="t" anchorCtr="0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Comment?</a:t>
            </a:r>
          </a:p>
        </p:txBody>
      </p:sp>
      <p:pic>
        <p:nvPicPr>
          <p:cNvPr id="71" name="Graphic 147">
            <a:extLst>
              <a:ext uri="{FF2B5EF4-FFF2-40B4-BE49-F238E27FC236}">
                <a16:creationId xmlns:a16="http://schemas.microsoft.com/office/drawing/2014/main" id="{11FE92BF-20A1-0474-3D5C-4B75CBA04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540000">
            <a:off x="8533993" y="1374732"/>
            <a:ext cx="1568371" cy="56491"/>
          </a:xfrm>
          <a:prstGeom prst="rect">
            <a:avLst/>
          </a:prstGeom>
        </p:spPr>
      </p:pic>
      <p:sp>
        <p:nvSpPr>
          <p:cNvPr id="72" name="ZoneTexte 43">
            <a:extLst>
              <a:ext uri="{FF2B5EF4-FFF2-40B4-BE49-F238E27FC236}">
                <a16:creationId xmlns:a16="http://schemas.microsoft.com/office/drawing/2014/main" id="{42795C2D-B3D4-3549-67F1-7D42DC59EAF4}"/>
              </a:ext>
            </a:extLst>
          </p:cNvPr>
          <p:cNvSpPr txBox="1"/>
          <p:nvPr/>
        </p:nvSpPr>
        <p:spPr>
          <a:xfrm>
            <a:off x="10354682" y="982629"/>
            <a:ext cx="1365400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60960" tIns="30480" rIns="60960" bIns="30480" anchor="t" anchorCtr="0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Pourquoi?</a:t>
            </a:r>
          </a:p>
        </p:txBody>
      </p:sp>
      <p:pic>
        <p:nvPicPr>
          <p:cNvPr id="73" name="Graphic 147">
            <a:extLst>
              <a:ext uri="{FF2B5EF4-FFF2-40B4-BE49-F238E27FC236}">
                <a16:creationId xmlns:a16="http://schemas.microsoft.com/office/drawing/2014/main" id="{42BC8CF6-FB24-483D-31D9-98F748A5C0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1540000">
            <a:off x="10245669" y="1344670"/>
            <a:ext cx="1568371" cy="56491"/>
          </a:xfrm>
          <a:prstGeom prst="rect">
            <a:avLst/>
          </a:prstGeom>
        </p:spPr>
      </p:pic>
      <p:sp>
        <p:nvSpPr>
          <p:cNvPr id="2" name="ZoneTexte 43">
            <a:extLst>
              <a:ext uri="{FF2B5EF4-FFF2-40B4-BE49-F238E27FC236}">
                <a16:creationId xmlns:a16="http://schemas.microsoft.com/office/drawing/2014/main" id="{1DDA50BC-182A-4A63-FBB0-F88FB2410123}"/>
              </a:ext>
            </a:extLst>
          </p:cNvPr>
          <p:cNvSpPr txBox="1"/>
          <p:nvPr/>
        </p:nvSpPr>
        <p:spPr>
          <a:xfrm>
            <a:off x="3298414" y="1001797"/>
            <a:ext cx="1365400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60960" tIns="30480" rIns="60960" bIns="30480" anchor="t" anchorCtr="0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Quoi?</a:t>
            </a:r>
          </a:p>
        </p:txBody>
      </p:sp>
      <p:pic>
        <p:nvPicPr>
          <p:cNvPr id="26" name="Graphic 147">
            <a:extLst>
              <a:ext uri="{FF2B5EF4-FFF2-40B4-BE49-F238E27FC236}">
                <a16:creationId xmlns:a16="http://schemas.microsoft.com/office/drawing/2014/main" id="{C55C0F61-2B4D-79E4-FA25-937E6476C8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1540000">
            <a:off x="3189401" y="1363838"/>
            <a:ext cx="1568371" cy="56491"/>
          </a:xfrm>
          <a:prstGeom prst="rect">
            <a:avLst/>
          </a:prstGeom>
        </p:spPr>
      </p:pic>
      <p:grpSp>
        <p:nvGrpSpPr>
          <p:cNvPr id="28" name="Group 9">
            <a:extLst>
              <a:ext uri="{FF2B5EF4-FFF2-40B4-BE49-F238E27FC236}">
                <a16:creationId xmlns:a16="http://schemas.microsoft.com/office/drawing/2014/main" id="{ED7F9C74-F797-0C48-5BCE-F5D5ED35EFCC}"/>
              </a:ext>
            </a:extLst>
          </p:cNvPr>
          <p:cNvGrpSpPr/>
          <p:nvPr/>
        </p:nvGrpSpPr>
        <p:grpSpPr>
          <a:xfrm>
            <a:off x="2001423" y="1967740"/>
            <a:ext cx="6749839" cy="1409937"/>
            <a:chOff x="1400899" y="3536350"/>
            <a:chExt cx="5998894" cy="1736730"/>
          </a:xfrm>
        </p:grpSpPr>
        <p:sp>
          <p:nvSpPr>
            <p:cNvPr id="29" name="Oval 82">
              <a:extLst>
                <a:ext uri="{FF2B5EF4-FFF2-40B4-BE49-F238E27FC236}">
                  <a16:creationId xmlns:a16="http://schemas.microsoft.com/office/drawing/2014/main" id="{0B55C97A-7E79-941B-DBFD-C5FD95B4B4F2}"/>
                </a:ext>
              </a:extLst>
            </p:cNvPr>
            <p:cNvSpPr/>
            <p:nvPr/>
          </p:nvSpPr>
          <p:spPr>
            <a:xfrm>
              <a:off x="1400899" y="3793941"/>
              <a:ext cx="115373" cy="19144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chemeClr val="accent2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id-ID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TextBox 85">
              <a:extLst>
                <a:ext uri="{FF2B5EF4-FFF2-40B4-BE49-F238E27FC236}">
                  <a16:creationId xmlns:a16="http://schemas.microsoft.com/office/drawing/2014/main" id="{FE56C51C-CC72-9EBB-764E-12D99D921C75}"/>
                </a:ext>
              </a:extLst>
            </p:cNvPr>
            <p:cNvSpPr txBox="1"/>
            <p:nvPr/>
          </p:nvSpPr>
          <p:spPr>
            <a:xfrm>
              <a:off x="1605530" y="3536350"/>
              <a:ext cx="4312169" cy="108284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60960" tIns="30480" rIns="60960" bIns="30480" anchor="t" anchorCtr="0" compatLnSpc="1">
              <a:sp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fr-FR" sz="1867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Comment ?</a:t>
              </a:r>
            </a:p>
            <a:p>
              <a:pPr marL="0" marR="0" lvl="0" indent="0" algn="l" defTabSz="60963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67" b="1" kern="0" dirty="0">
                  <a:solidFill>
                    <a:srgbClr val="000000"/>
                  </a:solidFill>
                  <a:latin typeface="Calibri"/>
                </a:rPr>
                <a:t>2-Méthodologie de développement par phases:</a:t>
              </a:r>
              <a:endParaRPr kumimoji="0" lang="fr-FR" sz="1867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TextBox 2">
              <a:extLst>
                <a:ext uri="{FF2B5EF4-FFF2-40B4-BE49-F238E27FC236}">
                  <a16:creationId xmlns:a16="http://schemas.microsoft.com/office/drawing/2014/main" id="{48C2EDF8-9ECB-47DF-67FF-48B6B4DE4925}"/>
                </a:ext>
              </a:extLst>
            </p:cNvPr>
            <p:cNvSpPr txBox="1"/>
            <p:nvPr/>
          </p:nvSpPr>
          <p:spPr>
            <a:xfrm>
              <a:off x="1785995" y="4789395"/>
              <a:ext cx="5613798" cy="48368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60960" tIns="30480" rIns="60960" bIns="30480" anchor="t" anchorCtr="1" compatLnSpc="1">
              <a:spAutoFit/>
            </a:bodyPr>
            <a:lstStyle/>
            <a:p>
              <a:pPr marL="285750" marR="0" lvl="0" indent="-285750" defTabSz="60963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fr-F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itchFamily="18"/>
              </a:endParaRPr>
            </a:p>
          </p:txBody>
        </p:sp>
      </p:grpSp>
      <p:grpSp>
        <p:nvGrpSpPr>
          <p:cNvPr id="39" name="Group 9">
            <a:extLst>
              <a:ext uri="{FF2B5EF4-FFF2-40B4-BE49-F238E27FC236}">
                <a16:creationId xmlns:a16="http://schemas.microsoft.com/office/drawing/2014/main" id="{8ABBE271-4001-AABE-5FC0-9022E2686073}"/>
              </a:ext>
            </a:extLst>
          </p:cNvPr>
          <p:cNvGrpSpPr/>
          <p:nvPr/>
        </p:nvGrpSpPr>
        <p:grpSpPr>
          <a:xfrm>
            <a:off x="12936312" y="1899263"/>
            <a:ext cx="6749839" cy="4364592"/>
            <a:chOff x="1400899" y="3536350"/>
            <a:chExt cx="5998894" cy="5376209"/>
          </a:xfrm>
        </p:grpSpPr>
        <p:sp>
          <p:nvSpPr>
            <p:cNvPr id="40" name="Oval 82">
              <a:extLst>
                <a:ext uri="{FF2B5EF4-FFF2-40B4-BE49-F238E27FC236}">
                  <a16:creationId xmlns:a16="http://schemas.microsoft.com/office/drawing/2014/main" id="{B1FF3C88-A924-849A-B3F7-B6059F6C0A94}"/>
                </a:ext>
              </a:extLst>
            </p:cNvPr>
            <p:cNvSpPr/>
            <p:nvPr/>
          </p:nvSpPr>
          <p:spPr>
            <a:xfrm>
              <a:off x="1400899" y="3793941"/>
              <a:ext cx="115373" cy="19144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chemeClr val="accent2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id-ID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TextBox 85">
              <a:extLst>
                <a:ext uri="{FF2B5EF4-FFF2-40B4-BE49-F238E27FC236}">
                  <a16:creationId xmlns:a16="http://schemas.microsoft.com/office/drawing/2014/main" id="{9BF887E6-4672-0EC8-8348-640820B7F6D8}"/>
                </a:ext>
              </a:extLst>
            </p:cNvPr>
            <p:cNvSpPr txBox="1"/>
            <p:nvPr/>
          </p:nvSpPr>
          <p:spPr>
            <a:xfrm>
              <a:off x="1605530" y="3536350"/>
              <a:ext cx="3804989" cy="108284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60960" tIns="30480" rIns="60960" bIns="30480" anchor="t" anchorCtr="0" compatLnSpc="1">
              <a:sp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fr-FR" sz="1867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Comment ?</a:t>
              </a:r>
            </a:p>
            <a:p>
              <a:pPr marL="0" marR="0" lvl="0" indent="0" algn="l" defTabSz="60963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867" b="1" kern="0" dirty="0">
                  <a:solidFill>
                    <a:srgbClr val="000000"/>
                  </a:solidFill>
                  <a:latin typeface="Calibri"/>
                </a:rPr>
                <a:t>1-Organisation du travail et outils utilisés</a:t>
              </a:r>
              <a:r>
                <a:rPr kumimoji="0" lang="fr-FR" sz="1867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42" name="TextBox 2">
              <a:extLst>
                <a:ext uri="{FF2B5EF4-FFF2-40B4-BE49-F238E27FC236}">
                  <a16:creationId xmlns:a16="http://schemas.microsoft.com/office/drawing/2014/main" id="{9EB045D8-DD7F-9127-7A00-62920E86CE9F}"/>
                </a:ext>
              </a:extLst>
            </p:cNvPr>
            <p:cNvSpPr txBox="1"/>
            <p:nvPr/>
          </p:nvSpPr>
          <p:spPr>
            <a:xfrm>
              <a:off x="1785995" y="4789395"/>
              <a:ext cx="5613798" cy="412316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60960" tIns="30480" rIns="60960" bIns="30480" anchor="t" anchorCtr="1" compatLnSpc="1">
              <a:spAutoFit/>
            </a:bodyPr>
            <a:lstStyle/>
            <a:p>
              <a:pPr marL="285750" marR="0" lvl="0" indent="-285750" defTabSz="60963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fr-F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Times New Roman" pitchFamily="18"/>
                </a:rPr>
                <a:t>Grâce à une interface intuitive divisée en modules : Accueil, Shop, Programmes, Espace Membre, Coachs, etc.</a:t>
              </a:r>
            </a:p>
            <a:p>
              <a:pPr marL="285750" marR="0" lvl="0" indent="-285750" defTabSz="60963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fr-F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Times New Roman" pitchFamily="18"/>
                </a:rPr>
                <a:t>Technologies : HTML5, CSS3, JavaScript, PHP, MySQL, </a:t>
              </a:r>
              <a:r>
                <a:rPr kumimoji="0" lang="fr-FR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Times New Roman" pitchFamily="18"/>
                </a:rPr>
                <a:t>Stripe</a:t>
              </a:r>
              <a:endParaRPr kumimoji="0" lang="fr-F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itchFamily="18"/>
              </a:endParaRPr>
            </a:p>
            <a:p>
              <a:pPr marL="285750" marR="0" lvl="0" indent="-285750" defTabSz="60963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fr-F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Times New Roman" pitchFamily="18"/>
                </a:rPr>
                <a:t>Architecture MVC, base de données relationnelle, API RESTful</a:t>
              </a:r>
            </a:p>
            <a:p>
              <a:pPr marL="285750" marR="0" lvl="0" indent="-285750" defTabSz="60963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fr-F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Times New Roman" pitchFamily="18"/>
                </a:rPr>
                <a:t>Outils : XAMPP, phpMyAdmin</a:t>
              </a:r>
            </a:p>
            <a:p>
              <a:pPr marL="285750" marR="0" lvl="0" indent="-285750" defTabSz="60963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600" dirty="0"/>
                <a:t>Travail collaboratif avec GitHub pour le suivi de version et la coordination</a:t>
              </a:r>
              <a:endParaRPr lang="fr-FR" sz="1600" kern="0" dirty="0">
                <a:solidFill>
                  <a:srgbClr val="000000"/>
                </a:solidFill>
                <a:latin typeface="Calibri"/>
                <a:cs typeface="Times New Roman" pitchFamily="18"/>
              </a:endParaRPr>
            </a:p>
            <a:p>
              <a:pPr marL="285750" marR="0" lvl="0" indent="-285750" defTabSz="60963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fr-F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Times New Roman" pitchFamily="18"/>
                </a:rPr>
                <a:t>Travail d’équipe structuré avec répartition des tâches</a:t>
              </a:r>
            </a:p>
            <a:p>
              <a:pPr marL="285750" marR="0" lvl="0" indent="-285750" defTabSz="60963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fr-FR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Times New Roman" pitchFamily="18"/>
                </a:rPr>
                <a:t>Réunions régulières pour organiser les étapes et valider les décisions</a:t>
              </a:r>
            </a:p>
          </p:txBody>
        </p:sp>
      </p:grpSp>
      <p:graphicFrame>
        <p:nvGraphicFramePr>
          <p:cNvPr id="90" name="Diagramme 89">
            <a:extLst>
              <a:ext uri="{FF2B5EF4-FFF2-40B4-BE49-F238E27FC236}">
                <a16:creationId xmlns:a16="http://schemas.microsoft.com/office/drawing/2014/main" id="{FE14BCF8-A145-2EB0-66B4-D2E6A2A27C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259592"/>
              </p:ext>
            </p:extLst>
          </p:nvPr>
        </p:nvGraphicFramePr>
        <p:xfrm>
          <a:off x="1312958" y="3128391"/>
          <a:ext cx="8229055" cy="33473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428842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05960-DFC6-A7C7-BE7C-6276D156F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ZoneTexte 92">
            <a:extLst>
              <a:ext uri="{FF2B5EF4-FFF2-40B4-BE49-F238E27FC236}">
                <a16:creationId xmlns:a16="http://schemas.microsoft.com/office/drawing/2014/main" id="{BCC785E1-2043-0566-D337-D9E45AADCA3C}"/>
              </a:ext>
            </a:extLst>
          </p:cNvPr>
          <p:cNvSpPr txBox="1"/>
          <p:nvPr/>
        </p:nvSpPr>
        <p:spPr>
          <a:xfrm>
            <a:off x="1195335" y="119265"/>
            <a:ext cx="1084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QQOQCP</a:t>
            </a:r>
          </a:p>
        </p:txBody>
      </p:sp>
      <p:pic>
        <p:nvPicPr>
          <p:cNvPr id="20" name="Graphic 147">
            <a:extLst>
              <a:ext uri="{FF2B5EF4-FFF2-40B4-BE49-F238E27FC236}">
                <a16:creationId xmlns:a16="http://schemas.microsoft.com/office/drawing/2014/main" id="{5E7BD003-C17F-2736-7467-093FD0964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540000">
            <a:off x="3732557" y="668261"/>
            <a:ext cx="5770055" cy="207833"/>
          </a:xfrm>
          <a:prstGeom prst="rect">
            <a:avLst/>
          </a:prstGeom>
        </p:spPr>
      </p:pic>
      <p:sp>
        <p:nvSpPr>
          <p:cNvPr id="21" name="Freeform 46">
            <a:extLst>
              <a:ext uri="{FF2B5EF4-FFF2-40B4-BE49-F238E27FC236}">
                <a16:creationId xmlns:a16="http://schemas.microsoft.com/office/drawing/2014/main" id="{6E383715-1586-18B4-8531-B170E59FF3D5}"/>
              </a:ext>
            </a:extLst>
          </p:cNvPr>
          <p:cNvSpPr/>
          <p:nvPr/>
        </p:nvSpPr>
        <p:spPr>
          <a:xfrm rot="10800000">
            <a:off x="-420261" y="-9318194"/>
            <a:ext cx="1359604" cy="20627788"/>
          </a:xfrm>
          <a:custGeom>
            <a:avLst/>
            <a:gdLst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7" fmla="*/ 0 w 1359568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9604" h="20627788">
                <a:moveTo>
                  <a:pt x="36" y="20627788"/>
                </a:moveTo>
                <a:lnTo>
                  <a:pt x="36" y="11151257"/>
                </a:lnTo>
                <a:cubicBezTo>
                  <a:pt x="-1812" y="10732246"/>
                  <a:pt x="562432" y="10818204"/>
                  <a:pt x="567694" y="10313894"/>
                </a:cubicBezTo>
                <a:cubicBezTo>
                  <a:pt x="572956" y="9809584"/>
                  <a:pt x="-5226" y="9888718"/>
                  <a:pt x="36" y="9476531"/>
                </a:cubicBezTo>
                <a:lnTo>
                  <a:pt x="36" y="0"/>
                </a:lnTo>
                <a:lnTo>
                  <a:pt x="1359604" y="0"/>
                </a:lnTo>
                <a:lnTo>
                  <a:pt x="1359604" y="20627788"/>
                </a:lnTo>
                <a:lnTo>
                  <a:pt x="36" y="206277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Graphic 33" descr="Lightbulb">
            <a:extLst>
              <a:ext uri="{FF2B5EF4-FFF2-40B4-BE49-F238E27FC236}">
                <a16:creationId xmlns:a16="http://schemas.microsoft.com/office/drawing/2014/main" id="{7862DF0A-8CAE-AB9F-F56C-2FE52CF09C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606" y="5517569"/>
            <a:ext cx="618834" cy="618834"/>
          </a:xfrm>
          <a:prstGeom prst="rect">
            <a:avLst/>
          </a:prstGeom>
        </p:spPr>
      </p:pic>
      <p:pic>
        <p:nvPicPr>
          <p:cNvPr id="25" name="Graphique 24" descr="Enseignant avec un remplissage uni">
            <a:extLst>
              <a:ext uri="{FF2B5EF4-FFF2-40B4-BE49-F238E27FC236}">
                <a16:creationId xmlns:a16="http://schemas.microsoft.com/office/drawing/2014/main" id="{415BEDF5-7420-4372-6077-8A5B1FA5154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3212" y="2281744"/>
            <a:ext cx="618836" cy="618836"/>
          </a:xfrm>
          <a:prstGeom prst="rect">
            <a:avLst/>
          </a:prstGeom>
        </p:spPr>
      </p:pic>
      <p:sp>
        <p:nvSpPr>
          <p:cNvPr id="27" name="Oval 32">
            <a:extLst>
              <a:ext uri="{FF2B5EF4-FFF2-40B4-BE49-F238E27FC236}">
                <a16:creationId xmlns:a16="http://schemas.microsoft.com/office/drawing/2014/main" id="{0ECB7060-3C77-6E24-302A-5C95D6BC0313}"/>
              </a:ext>
            </a:extLst>
          </p:cNvPr>
          <p:cNvSpPr>
            <a:spLocks noChangeAspect="1"/>
          </p:cNvSpPr>
          <p:nvPr/>
        </p:nvSpPr>
        <p:spPr>
          <a:xfrm>
            <a:off x="471918" y="567765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2F2E89E-982D-93DB-D52B-89D11A5AD0B9}"/>
              </a:ext>
            </a:extLst>
          </p:cNvPr>
          <p:cNvGrpSpPr/>
          <p:nvPr/>
        </p:nvGrpSpPr>
        <p:grpSpPr>
          <a:xfrm>
            <a:off x="-1826440" y="2177162"/>
            <a:ext cx="828000" cy="828000"/>
            <a:chOff x="-1826440" y="2177162"/>
            <a:chExt cx="828000" cy="82800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FDDD203-19E5-7BC5-A7CA-4AB95CA1F5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826440" y="2177162"/>
              <a:ext cx="828000" cy="82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4" name="Graphique 33" descr="Enseignant avec un remplissage uni">
              <a:extLst>
                <a:ext uri="{FF2B5EF4-FFF2-40B4-BE49-F238E27FC236}">
                  <a16:creationId xmlns:a16="http://schemas.microsoft.com/office/drawing/2014/main" id="{5BC42ED6-4D2D-B6BC-B2A2-1E9B8A27A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721858" y="2281744"/>
              <a:ext cx="618836" cy="618836"/>
            </a:xfrm>
            <a:prstGeom prst="rect">
              <a:avLst/>
            </a:prstGeom>
          </p:spPr>
        </p:pic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F25A36BC-6460-83E8-3C7F-E4394201BC47}"/>
              </a:ext>
            </a:extLst>
          </p:cNvPr>
          <p:cNvGrpSpPr/>
          <p:nvPr/>
        </p:nvGrpSpPr>
        <p:grpSpPr>
          <a:xfrm>
            <a:off x="-1826440" y="5395957"/>
            <a:ext cx="828000" cy="828000"/>
            <a:chOff x="-1826440" y="5395957"/>
            <a:chExt cx="828000" cy="828000"/>
          </a:xfrm>
        </p:grpSpPr>
        <p:sp>
          <p:nvSpPr>
            <p:cNvPr id="36" name="Oval 38">
              <a:extLst>
                <a:ext uri="{FF2B5EF4-FFF2-40B4-BE49-F238E27FC236}">
                  <a16:creationId xmlns:a16="http://schemas.microsoft.com/office/drawing/2014/main" id="{8690AE71-BD54-E5B5-C335-12F6A925B1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826440" y="5395957"/>
              <a:ext cx="828000" cy="82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7" name="Graphic 33" descr="Lightbulb">
              <a:extLst>
                <a:ext uri="{FF2B5EF4-FFF2-40B4-BE49-F238E27FC236}">
                  <a16:creationId xmlns:a16="http://schemas.microsoft.com/office/drawing/2014/main" id="{2C20ECDE-076F-DB95-DD17-5A7865E1E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721857" y="5500540"/>
              <a:ext cx="618834" cy="618834"/>
            </a:xfrm>
            <a:prstGeom prst="rect">
              <a:avLst/>
            </a:prstGeom>
          </p:spPr>
        </p:pic>
      </p:grpSp>
      <p:pic>
        <p:nvPicPr>
          <p:cNvPr id="23" name="Graphique 22" descr="Porte-bloc avec un remplissage uni">
            <a:extLst>
              <a:ext uri="{FF2B5EF4-FFF2-40B4-BE49-F238E27FC236}">
                <a16:creationId xmlns:a16="http://schemas.microsoft.com/office/drawing/2014/main" id="{23824C9B-F909-CC59-C570-B54DF0903B7B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6500" y="672348"/>
            <a:ext cx="618835" cy="618835"/>
          </a:xfrm>
          <a:prstGeom prst="rect">
            <a:avLst/>
          </a:prstGeom>
        </p:spPr>
      </p:pic>
      <p:sp>
        <p:nvSpPr>
          <p:cNvPr id="10" name="Oval 44">
            <a:extLst>
              <a:ext uri="{FF2B5EF4-FFF2-40B4-BE49-F238E27FC236}">
                <a16:creationId xmlns:a16="http://schemas.microsoft.com/office/drawing/2014/main" id="{9A4334D0-A908-39B4-985D-5F52F594EE86}"/>
              </a:ext>
            </a:extLst>
          </p:cNvPr>
          <p:cNvSpPr>
            <a:spLocks noChangeAspect="1"/>
          </p:cNvSpPr>
          <p:nvPr/>
        </p:nvSpPr>
        <p:spPr>
          <a:xfrm>
            <a:off x="233294" y="3908172"/>
            <a:ext cx="498672" cy="505219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TextBox 39">
            <a:extLst>
              <a:ext uri="{FF2B5EF4-FFF2-40B4-BE49-F238E27FC236}">
                <a16:creationId xmlns:a16="http://schemas.microsoft.com/office/drawing/2014/main" id="{E0592425-9919-935C-D71A-4C991A75A311}"/>
              </a:ext>
            </a:extLst>
          </p:cNvPr>
          <p:cNvSpPr txBox="1"/>
          <p:nvPr/>
        </p:nvSpPr>
        <p:spPr>
          <a:xfrm>
            <a:off x="4557286" y="4478345"/>
            <a:ext cx="4519275" cy="123110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Providing  insights and recommendations based on LCA and Eco-design results to guide material selection for car hoods, aiming to reduce emissions, and support the transition towards a net-zero emissions automotive sector. </a:t>
            </a:r>
            <a:endParaRPr kumimoji="0" lang="en-US" sz="1333" b="0" i="0" u="none" strike="noStrike" kern="0" cap="none" spc="9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1">
            <a:extLst>
              <a:ext uri="{FF2B5EF4-FFF2-40B4-BE49-F238E27FC236}">
                <a16:creationId xmlns:a16="http://schemas.microsoft.com/office/drawing/2014/main" id="{2B1DF4F4-393A-DE8C-0734-37662FA36680}"/>
              </a:ext>
            </a:extLst>
          </p:cNvPr>
          <p:cNvGrpSpPr/>
          <p:nvPr/>
        </p:nvGrpSpPr>
        <p:grpSpPr>
          <a:xfrm>
            <a:off x="8695608" y="1827779"/>
            <a:ext cx="2491667" cy="3902232"/>
            <a:chOff x="6779983" y="3252548"/>
            <a:chExt cx="3737500" cy="5853348"/>
          </a:xfrm>
        </p:grpSpPr>
        <p:sp>
          <p:nvSpPr>
            <p:cNvPr id="8" name="Freeform 76">
              <a:extLst>
                <a:ext uri="{FF2B5EF4-FFF2-40B4-BE49-F238E27FC236}">
                  <a16:creationId xmlns:a16="http://schemas.microsoft.com/office/drawing/2014/main" id="{7FEEED2D-D439-2C5D-1E6F-A4D3FF2C0E7A}"/>
                </a:ext>
              </a:extLst>
            </p:cNvPr>
            <p:cNvSpPr/>
            <p:nvPr/>
          </p:nvSpPr>
          <p:spPr>
            <a:xfrm>
              <a:off x="6779983" y="3361306"/>
              <a:ext cx="1451381" cy="174436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0"/>
                <a:gd name="f7" fmla="val 159"/>
                <a:gd name="f8" fmla="val 134"/>
                <a:gd name="f9" fmla="val 55"/>
                <a:gd name="f10" fmla="val 136"/>
                <a:gd name="f11" fmla="val 145"/>
                <a:gd name="f12" fmla="val 52"/>
                <a:gd name="f13" fmla="val 43"/>
                <a:gd name="f14" fmla="val 147"/>
                <a:gd name="f15" fmla="val 34"/>
                <a:gd name="f16" fmla="val 25"/>
                <a:gd name="f17" fmla="val 20"/>
                <a:gd name="f18" fmla="val 127"/>
                <a:gd name="f19" fmla="val 23"/>
                <a:gd name="f20" fmla="val 125"/>
                <a:gd name="f21" fmla="val 124"/>
                <a:gd name="f22" fmla="val 21"/>
                <a:gd name="f23" fmla="val 118"/>
                <a:gd name="f24" fmla="val 95"/>
                <a:gd name="f25" fmla="val 8"/>
                <a:gd name="f26" fmla="val 74"/>
                <a:gd name="f27" fmla="val 56"/>
                <a:gd name="f28" fmla="val 36"/>
                <a:gd name="f29" fmla="val 66"/>
                <a:gd name="f30" fmla="val 2"/>
                <a:gd name="f31" fmla="val 103"/>
                <a:gd name="f32" fmla="val 101"/>
                <a:gd name="f33" fmla="val 128"/>
                <a:gd name="f34" fmla="val 113"/>
                <a:gd name="f35" fmla="val 106"/>
                <a:gd name="f36" fmla="val 131"/>
                <a:gd name="f37" fmla="val 91"/>
                <a:gd name="f38" fmla="val 88"/>
                <a:gd name="f39" fmla="val 138"/>
                <a:gd name="f40" fmla="val 85"/>
                <a:gd name="f41" fmla="val 142"/>
                <a:gd name="f42" fmla="val 83"/>
                <a:gd name="f43" fmla="+- 0 0 -90"/>
                <a:gd name="f44" fmla="*/ f3 1 150"/>
                <a:gd name="f45" fmla="*/ f4 1 159"/>
                <a:gd name="f46" fmla="val f5"/>
                <a:gd name="f47" fmla="val f6"/>
                <a:gd name="f48" fmla="val f7"/>
                <a:gd name="f49" fmla="*/ f43 f0 1"/>
                <a:gd name="f50" fmla="+- f48 0 f46"/>
                <a:gd name="f51" fmla="+- f47 0 f46"/>
                <a:gd name="f52" fmla="*/ f49 1 f2"/>
                <a:gd name="f53" fmla="*/ f51 1 150"/>
                <a:gd name="f54" fmla="*/ f50 1 159"/>
                <a:gd name="f55" fmla="*/ 134 f51 1"/>
                <a:gd name="f56" fmla="*/ 55 f50 1"/>
                <a:gd name="f57" fmla="*/ 136 f51 1"/>
                <a:gd name="f58" fmla="*/ 147 f51 1"/>
                <a:gd name="f59" fmla="*/ 34 f50 1"/>
                <a:gd name="f60" fmla="*/ 127 f51 1"/>
                <a:gd name="f61" fmla="*/ 23 f50 1"/>
                <a:gd name="f62" fmla="*/ 125 f51 1"/>
                <a:gd name="f63" fmla="*/ 124 f51 1"/>
                <a:gd name="f64" fmla="*/ 21 f50 1"/>
                <a:gd name="f65" fmla="*/ 118 f51 1"/>
                <a:gd name="f66" fmla="*/ 0 f50 1"/>
                <a:gd name="f67" fmla="*/ 56 f51 1"/>
                <a:gd name="f68" fmla="*/ 36 f50 1"/>
                <a:gd name="f69" fmla="*/ 0 f51 1"/>
                <a:gd name="f70" fmla="*/ 147 f50 1"/>
                <a:gd name="f71" fmla="*/ 95 f51 1"/>
                <a:gd name="f72" fmla="*/ 159 f50 1"/>
                <a:gd name="f73" fmla="*/ 131 f51 1"/>
                <a:gd name="f74" fmla="*/ 91 f50 1"/>
                <a:gd name="f75" fmla="*/ 142 f51 1"/>
                <a:gd name="f76" fmla="*/ 83 f50 1"/>
                <a:gd name="f77" fmla="+- f52 0 f1"/>
                <a:gd name="f78" fmla="*/ f55 1 150"/>
                <a:gd name="f79" fmla="*/ f56 1 159"/>
                <a:gd name="f80" fmla="*/ f57 1 150"/>
                <a:gd name="f81" fmla="*/ f58 1 150"/>
                <a:gd name="f82" fmla="*/ f59 1 159"/>
                <a:gd name="f83" fmla="*/ f60 1 150"/>
                <a:gd name="f84" fmla="*/ f61 1 159"/>
                <a:gd name="f85" fmla="*/ f62 1 150"/>
                <a:gd name="f86" fmla="*/ f63 1 150"/>
                <a:gd name="f87" fmla="*/ f64 1 159"/>
                <a:gd name="f88" fmla="*/ f65 1 150"/>
                <a:gd name="f89" fmla="*/ f66 1 159"/>
                <a:gd name="f90" fmla="*/ f67 1 150"/>
                <a:gd name="f91" fmla="*/ f68 1 159"/>
                <a:gd name="f92" fmla="*/ f69 1 150"/>
                <a:gd name="f93" fmla="*/ f70 1 159"/>
                <a:gd name="f94" fmla="*/ f71 1 150"/>
                <a:gd name="f95" fmla="*/ f72 1 159"/>
                <a:gd name="f96" fmla="*/ f73 1 150"/>
                <a:gd name="f97" fmla="*/ f74 1 159"/>
                <a:gd name="f98" fmla="*/ f75 1 150"/>
                <a:gd name="f99" fmla="*/ f76 1 159"/>
                <a:gd name="f100" fmla="*/ 0 1 f53"/>
                <a:gd name="f101" fmla="*/ f47 1 f53"/>
                <a:gd name="f102" fmla="*/ 0 1 f54"/>
                <a:gd name="f103" fmla="*/ f48 1 f54"/>
                <a:gd name="f104" fmla="*/ f78 1 f53"/>
                <a:gd name="f105" fmla="*/ f79 1 f54"/>
                <a:gd name="f106" fmla="*/ f80 1 f53"/>
                <a:gd name="f107" fmla="*/ f81 1 f53"/>
                <a:gd name="f108" fmla="*/ f82 1 f54"/>
                <a:gd name="f109" fmla="*/ f83 1 f53"/>
                <a:gd name="f110" fmla="*/ f84 1 f54"/>
                <a:gd name="f111" fmla="*/ f85 1 f53"/>
                <a:gd name="f112" fmla="*/ f86 1 f53"/>
                <a:gd name="f113" fmla="*/ f87 1 f54"/>
                <a:gd name="f114" fmla="*/ f88 1 f53"/>
                <a:gd name="f115" fmla="*/ f89 1 f54"/>
                <a:gd name="f116" fmla="*/ f90 1 f53"/>
                <a:gd name="f117" fmla="*/ f91 1 f54"/>
                <a:gd name="f118" fmla="*/ f92 1 f53"/>
                <a:gd name="f119" fmla="*/ f93 1 f54"/>
                <a:gd name="f120" fmla="*/ f94 1 f53"/>
                <a:gd name="f121" fmla="*/ f95 1 f54"/>
                <a:gd name="f122" fmla="*/ f96 1 f53"/>
                <a:gd name="f123" fmla="*/ f97 1 f54"/>
                <a:gd name="f124" fmla="*/ f98 1 f53"/>
                <a:gd name="f125" fmla="*/ f99 1 f54"/>
                <a:gd name="f126" fmla="*/ f100 f44 1"/>
                <a:gd name="f127" fmla="*/ f101 f44 1"/>
                <a:gd name="f128" fmla="*/ f103 f45 1"/>
                <a:gd name="f129" fmla="*/ f102 f45 1"/>
                <a:gd name="f130" fmla="*/ f104 f44 1"/>
                <a:gd name="f131" fmla="*/ f105 f45 1"/>
                <a:gd name="f132" fmla="*/ f106 f44 1"/>
                <a:gd name="f133" fmla="*/ f107 f44 1"/>
                <a:gd name="f134" fmla="*/ f108 f45 1"/>
                <a:gd name="f135" fmla="*/ f109 f44 1"/>
                <a:gd name="f136" fmla="*/ f110 f45 1"/>
                <a:gd name="f137" fmla="*/ f111 f44 1"/>
                <a:gd name="f138" fmla="*/ f112 f44 1"/>
                <a:gd name="f139" fmla="*/ f113 f45 1"/>
                <a:gd name="f140" fmla="*/ f114 f44 1"/>
                <a:gd name="f141" fmla="*/ f115 f45 1"/>
                <a:gd name="f142" fmla="*/ f116 f44 1"/>
                <a:gd name="f143" fmla="*/ f117 f45 1"/>
                <a:gd name="f144" fmla="*/ f118 f44 1"/>
                <a:gd name="f145" fmla="*/ f119 f45 1"/>
                <a:gd name="f146" fmla="*/ f120 f44 1"/>
                <a:gd name="f147" fmla="*/ f121 f45 1"/>
                <a:gd name="f148" fmla="*/ f122 f44 1"/>
                <a:gd name="f149" fmla="*/ f123 f45 1"/>
                <a:gd name="f150" fmla="*/ f124 f44 1"/>
                <a:gd name="f151" fmla="*/ f125 f4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77">
                  <a:pos x="f130" y="f131"/>
                </a:cxn>
                <a:cxn ang="f77">
                  <a:pos x="f132" y="f131"/>
                </a:cxn>
                <a:cxn ang="f77">
                  <a:pos x="f133" y="f134"/>
                </a:cxn>
                <a:cxn ang="f77">
                  <a:pos x="f135" y="f136"/>
                </a:cxn>
                <a:cxn ang="f77">
                  <a:pos x="f137" y="f136"/>
                </a:cxn>
                <a:cxn ang="f77">
                  <a:pos x="f138" y="f139"/>
                </a:cxn>
                <a:cxn ang="f77">
                  <a:pos x="f140" y="f141"/>
                </a:cxn>
                <a:cxn ang="f77">
                  <a:pos x="f142" y="f143"/>
                </a:cxn>
                <a:cxn ang="f77">
                  <a:pos x="f144" y="f145"/>
                </a:cxn>
                <a:cxn ang="f77">
                  <a:pos x="f146" y="f147"/>
                </a:cxn>
                <a:cxn ang="f77">
                  <a:pos x="f148" y="f149"/>
                </a:cxn>
                <a:cxn ang="f77">
                  <a:pos x="f150" y="f151"/>
                </a:cxn>
                <a:cxn ang="f77">
                  <a:pos x="f130" y="f131"/>
                </a:cxn>
              </a:cxnLst>
              <a:rect l="f126" t="f129" r="f127" b="f128"/>
              <a:pathLst>
                <a:path w="150" h="159">
                  <a:moveTo>
                    <a:pt x="f8" y="f9"/>
                  </a:moveTo>
                  <a:cubicBezTo>
                    <a:pt x="f10" y="f9"/>
                    <a:pt x="f10" y="f9"/>
                    <a:pt x="f10" y="f9"/>
                  </a:cubicBezTo>
                  <a:cubicBezTo>
                    <a:pt x="f11" y="f12"/>
                    <a:pt x="f6" y="f13"/>
                    <a:pt x="f14" y="f15"/>
                  </a:cubicBezTo>
                  <a:cubicBezTo>
                    <a:pt x="f11" y="f16"/>
                    <a:pt x="f10" y="f17"/>
                    <a:pt x="f18" y="f19"/>
                  </a:cubicBezTo>
                  <a:cubicBezTo>
                    <a:pt x="f20" y="f19"/>
                    <a:pt x="f20" y="f19"/>
                    <a:pt x="f20" y="f19"/>
                  </a:cubicBezTo>
                  <a:cubicBezTo>
                    <a:pt x="f21" y="f22"/>
                    <a:pt x="f21" y="f22"/>
                    <a:pt x="f21" y="f22"/>
                  </a:cubicBezTo>
                  <a:cubicBezTo>
                    <a:pt x="f23" y="f5"/>
                    <a:pt x="f23" y="f5"/>
                    <a:pt x="f23" y="f5"/>
                  </a:cubicBezTo>
                  <a:cubicBezTo>
                    <a:pt x="f24" y="f25"/>
                    <a:pt x="f26" y="f17"/>
                    <a:pt x="f27" y="f28"/>
                  </a:cubicBezTo>
                  <a:cubicBezTo>
                    <a:pt x="f22" y="f29"/>
                    <a:pt x="f30" y="f31"/>
                    <a:pt x="f5" y="f14"/>
                  </a:cubicBezTo>
                  <a:cubicBezTo>
                    <a:pt x="f24" y="f7"/>
                    <a:pt x="f24" y="f7"/>
                    <a:pt x="f24" y="f7"/>
                  </a:cubicBezTo>
                  <a:cubicBezTo>
                    <a:pt x="f32" y="f33"/>
                    <a:pt x="f34" y="f35"/>
                    <a:pt x="f36" y="f37"/>
                  </a:cubicBezTo>
                  <a:cubicBezTo>
                    <a:pt x="f8" y="f38"/>
                    <a:pt x="f39" y="f40"/>
                    <a:pt x="f41" y="f42"/>
                  </a:cubicBezTo>
                  <a:lnTo>
                    <a:pt x="f8" y="f9"/>
                  </a:lnTo>
                  <a:close/>
                </a:path>
              </a:pathLst>
            </a:custGeom>
            <a:solidFill>
              <a:schemeClr val="accent2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id-ID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Freeform 77">
              <a:extLst>
                <a:ext uri="{FF2B5EF4-FFF2-40B4-BE49-F238E27FC236}">
                  <a16:creationId xmlns:a16="http://schemas.microsoft.com/office/drawing/2014/main" id="{7E7B6F1F-BB88-37A3-0FD4-9A3BB91F2FB6}"/>
                </a:ext>
              </a:extLst>
            </p:cNvPr>
            <p:cNvSpPr/>
            <p:nvPr/>
          </p:nvSpPr>
          <p:spPr>
            <a:xfrm>
              <a:off x="7960638" y="3252548"/>
              <a:ext cx="1782266" cy="99800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84"/>
                <a:gd name="f7" fmla="val 91"/>
                <a:gd name="f8" fmla="val 6"/>
                <a:gd name="f9" fmla="val 29"/>
                <a:gd name="f10" fmla="val 16"/>
                <a:gd name="f11" fmla="val 27"/>
                <a:gd name="f12" fmla="val 26"/>
                <a:gd name="f13" fmla="val 33"/>
                <a:gd name="f14" fmla="val 43"/>
                <a:gd name="f15" fmla="val 32"/>
                <a:gd name="f16" fmla="val 53"/>
                <a:gd name="f17" fmla="val 64"/>
                <a:gd name="f18" fmla="val 17"/>
                <a:gd name="f19" fmla="val 68"/>
                <a:gd name="f20" fmla="val 23"/>
                <a:gd name="f21" fmla="val 38"/>
                <a:gd name="f22" fmla="val 82"/>
                <a:gd name="f23" fmla="val 55"/>
                <a:gd name="f24" fmla="val 78"/>
                <a:gd name="f25" fmla="val 75"/>
                <a:gd name="f26" fmla="val 94"/>
                <a:gd name="f27" fmla="val 110"/>
                <a:gd name="f28" fmla="val 124"/>
                <a:gd name="f29" fmla="val 89"/>
                <a:gd name="f30" fmla="val 143"/>
                <a:gd name="f31" fmla="val 69"/>
                <a:gd name="f32" fmla="val 145"/>
                <a:gd name="f33" fmla="val 70"/>
                <a:gd name="f34" fmla="val 148"/>
                <a:gd name="f35" fmla="val 73"/>
                <a:gd name="f36" fmla="val 152"/>
                <a:gd name="f37" fmla="val 157"/>
                <a:gd name="f38" fmla="val 161"/>
                <a:gd name="f39" fmla="val 165"/>
                <a:gd name="f40" fmla="val 168"/>
                <a:gd name="f41" fmla="val 171"/>
                <a:gd name="f42" fmla="val 67"/>
                <a:gd name="f43" fmla="val 173"/>
                <a:gd name="f44" fmla="val 62"/>
                <a:gd name="f45" fmla="val 58"/>
                <a:gd name="f46" fmla="val 54"/>
                <a:gd name="f47" fmla="val 49"/>
                <a:gd name="f48" fmla="val 46"/>
                <a:gd name="f49" fmla="val 166"/>
                <a:gd name="f50" fmla="val 45"/>
                <a:gd name="f51" fmla="val 153"/>
                <a:gd name="f52" fmla="val 9"/>
                <a:gd name="f53" fmla="val 115"/>
                <a:gd name="f54" fmla="val 21"/>
                <a:gd name="f55" fmla="val 3"/>
                <a:gd name="f56" fmla="+- 0 0 -90"/>
                <a:gd name="f57" fmla="*/ f3 1 184"/>
                <a:gd name="f58" fmla="*/ f4 1 91"/>
                <a:gd name="f59" fmla="val f5"/>
                <a:gd name="f60" fmla="val f6"/>
                <a:gd name="f61" fmla="val f7"/>
                <a:gd name="f62" fmla="*/ f56 f0 1"/>
                <a:gd name="f63" fmla="+- f61 0 f59"/>
                <a:gd name="f64" fmla="+- f60 0 f59"/>
                <a:gd name="f65" fmla="*/ f62 1 f2"/>
                <a:gd name="f66" fmla="*/ f64 1 184"/>
                <a:gd name="f67" fmla="*/ f63 1 91"/>
                <a:gd name="f68" fmla="*/ 6 f64 1"/>
                <a:gd name="f69" fmla="*/ 29 f63 1"/>
                <a:gd name="f70" fmla="*/ 29 f64 1"/>
                <a:gd name="f71" fmla="*/ 43 f63 1"/>
                <a:gd name="f72" fmla="*/ 17 f64 1"/>
                <a:gd name="f73" fmla="*/ 68 f63 1"/>
                <a:gd name="f74" fmla="*/ 23 f64 1"/>
                <a:gd name="f75" fmla="*/ 91 f63 1"/>
                <a:gd name="f76" fmla="*/ 75 f64 1"/>
                <a:gd name="f77" fmla="*/ 78 f63 1"/>
                <a:gd name="f78" fmla="*/ 124 f64 1"/>
                <a:gd name="f79" fmla="*/ 89 f63 1"/>
                <a:gd name="f80" fmla="*/ 143 f64 1"/>
                <a:gd name="f81" fmla="*/ 69 f63 1"/>
                <a:gd name="f82" fmla="*/ 145 f64 1"/>
                <a:gd name="f83" fmla="*/ 70 f63 1"/>
                <a:gd name="f84" fmla="*/ 157 f64 1"/>
                <a:gd name="f85" fmla="*/ 75 f63 1"/>
                <a:gd name="f86" fmla="*/ 168 f64 1"/>
                <a:gd name="f87" fmla="*/ 173 f64 1"/>
                <a:gd name="f88" fmla="*/ 58 f63 1"/>
                <a:gd name="f89" fmla="*/ 46 f63 1"/>
                <a:gd name="f90" fmla="*/ 166 f64 1"/>
                <a:gd name="f91" fmla="*/ 45 f63 1"/>
                <a:gd name="f92" fmla="*/ 184 f64 1"/>
                <a:gd name="f93" fmla="*/ 26 f63 1"/>
                <a:gd name="f94" fmla="*/ 70 f64 1"/>
                <a:gd name="f95" fmla="*/ 0 f63 1"/>
                <a:gd name="f96" fmla="*/ 0 f64 1"/>
                <a:gd name="f97" fmla="*/ 9 f63 1"/>
                <a:gd name="f98" fmla="+- f65 0 f1"/>
                <a:gd name="f99" fmla="*/ f68 1 184"/>
                <a:gd name="f100" fmla="*/ f69 1 91"/>
                <a:gd name="f101" fmla="*/ f70 1 184"/>
                <a:gd name="f102" fmla="*/ f71 1 91"/>
                <a:gd name="f103" fmla="*/ f72 1 184"/>
                <a:gd name="f104" fmla="*/ f73 1 91"/>
                <a:gd name="f105" fmla="*/ f74 1 184"/>
                <a:gd name="f106" fmla="*/ f75 1 91"/>
                <a:gd name="f107" fmla="*/ f76 1 184"/>
                <a:gd name="f108" fmla="*/ f77 1 91"/>
                <a:gd name="f109" fmla="*/ f78 1 184"/>
                <a:gd name="f110" fmla="*/ f79 1 91"/>
                <a:gd name="f111" fmla="*/ f80 1 184"/>
                <a:gd name="f112" fmla="*/ f81 1 91"/>
                <a:gd name="f113" fmla="*/ f82 1 184"/>
                <a:gd name="f114" fmla="*/ f83 1 91"/>
                <a:gd name="f115" fmla="*/ f84 1 184"/>
                <a:gd name="f116" fmla="*/ f85 1 91"/>
                <a:gd name="f117" fmla="*/ f86 1 184"/>
                <a:gd name="f118" fmla="*/ f87 1 184"/>
                <a:gd name="f119" fmla="*/ f88 1 91"/>
                <a:gd name="f120" fmla="*/ f89 1 91"/>
                <a:gd name="f121" fmla="*/ f90 1 184"/>
                <a:gd name="f122" fmla="*/ f91 1 91"/>
                <a:gd name="f123" fmla="*/ f92 1 184"/>
                <a:gd name="f124" fmla="*/ f93 1 91"/>
                <a:gd name="f125" fmla="*/ f94 1 184"/>
                <a:gd name="f126" fmla="*/ f95 1 91"/>
                <a:gd name="f127" fmla="*/ f96 1 184"/>
                <a:gd name="f128" fmla="*/ f97 1 91"/>
                <a:gd name="f129" fmla="*/ 0 1 f66"/>
                <a:gd name="f130" fmla="*/ f60 1 f66"/>
                <a:gd name="f131" fmla="*/ 0 1 f67"/>
                <a:gd name="f132" fmla="*/ f61 1 f67"/>
                <a:gd name="f133" fmla="*/ f99 1 f66"/>
                <a:gd name="f134" fmla="*/ f100 1 f67"/>
                <a:gd name="f135" fmla="*/ f101 1 f66"/>
                <a:gd name="f136" fmla="*/ f102 1 f67"/>
                <a:gd name="f137" fmla="*/ f103 1 f66"/>
                <a:gd name="f138" fmla="*/ f104 1 f67"/>
                <a:gd name="f139" fmla="*/ f105 1 f66"/>
                <a:gd name="f140" fmla="*/ f106 1 f67"/>
                <a:gd name="f141" fmla="*/ f107 1 f66"/>
                <a:gd name="f142" fmla="*/ f108 1 f67"/>
                <a:gd name="f143" fmla="*/ f109 1 f66"/>
                <a:gd name="f144" fmla="*/ f110 1 f67"/>
                <a:gd name="f145" fmla="*/ f111 1 f66"/>
                <a:gd name="f146" fmla="*/ f112 1 f67"/>
                <a:gd name="f147" fmla="*/ f113 1 f66"/>
                <a:gd name="f148" fmla="*/ f114 1 f67"/>
                <a:gd name="f149" fmla="*/ f115 1 f66"/>
                <a:gd name="f150" fmla="*/ f116 1 f67"/>
                <a:gd name="f151" fmla="*/ f117 1 f66"/>
                <a:gd name="f152" fmla="*/ f118 1 f66"/>
                <a:gd name="f153" fmla="*/ f119 1 f67"/>
                <a:gd name="f154" fmla="*/ f120 1 f67"/>
                <a:gd name="f155" fmla="*/ f121 1 f66"/>
                <a:gd name="f156" fmla="*/ f122 1 f67"/>
                <a:gd name="f157" fmla="*/ f123 1 f66"/>
                <a:gd name="f158" fmla="*/ f124 1 f67"/>
                <a:gd name="f159" fmla="*/ f125 1 f66"/>
                <a:gd name="f160" fmla="*/ f126 1 f67"/>
                <a:gd name="f161" fmla="*/ f127 1 f66"/>
                <a:gd name="f162" fmla="*/ f128 1 f67"/>
                <a:gd name="f163" fmla="*/ f129 f57 1"/>
                <a:gd name="f164" fmla="*/ f130 f57 1"/>
                <a:gd name="f165" fmla="*/ f132 f58 1"/>
                <a:gd name="f166" fmla="*/ f131 f58 1"/>
                <a:gd name="f167" fmla="*/ f133 f57 1"/>
                <a:gd name="f168" fmla="*/ f134 f58 1"/>
                <a:gd name="f169" fmla="*/ f135 f57 1"/>
                <a:gd name="f170" fmla="*/ f136 f58 1"/>
                <a:gd name="f171" fmla="*/ f137 f57 1"/>
                <a:gd name="f172" fmla="*/ f138 f58 1"/>
                <a:gd name="f173" fmla="*/ f139 f57 1"/>
                <a:gd name="f174" fmla="*/ f140 f58 1"/>
                <a:gd name="f175" fmla="*/ f141 f57 1"/>
                <a:gd name="f176" fmla="*/ f142 f58 1"/>
                <a:gd name="f177" fmla="*/ f143 f57 1"/>
                <a:gd name="f178" fmla="*/ f144 f58 1"/>
                <a:gd name="f179" fmla="*/ f145 f57 1"/>
                <a:gd name="f180" fmla="*/ f146 f58 1"/>
                <a:gd name="f181" fmla="*/ f147 f57 1"/>
                <a:gd name="f182" fmla="*/ f148 f58 1"/>
                <a:gd name="f183" fmla="*/ f149 f57 1"/>
                <a:gd name="f184" fmla="*/ f150 f58 1"/>
                <a:gd name="f185" fmla="*/ f151 f57 1"/>
                <a:gd name="f186" fmla="*/ f152 f57 1"/>
                <a:gd name="f187" fmla="*/ f153 f58 1"/>
                <a:gd name="f188" fmla="*/ f154 f58 1"/>
                <a:gd name="f189" fmla="*/ f155 f57 1"/>
                <a:gd name="f190" fmla="*/ f156 f58 1"/>
                <a:gd name="f191" fmla="*/ f157 f57 1"/>
                <a:gd name="f192" fmla="*/ f158 f58 1"/>
                <a:gd name="f193" fmla="*/ f159 f57 1"/>
                <a:gd name="f194" fmla="*/ f160 f58 1"/>
                <a:gd name="f195" fmla="*/ f161 f57 1"/>
                <a:gd name="f196" fmla="*/ f162 f5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98">
                  <a:pos x="f167" y="f168"/>
                </a:cxn>
                <a:cxn ang="f98">
                  <a:pos x="f169" y="f170"/>
                </a:cxn>
                <a:cxn ang="f98">
                  <a:pos x="f171" y="f172"/>
                </a:cxn>
                <a:cxn ang="f98">
                  <a:pos x="f173" y="f174"/>
                </a:cxn>
                <a:cxn ang="f98">
                  <a:pos x="f175" y="f176"/>
                </a:cxn>
                <a:cxn ang="f98">
                  <a:pos x="f177" y="f178"/>
                </a:cxn>
                <a:cxn ang="f98">
                  <a:pos x="f179" y="f180"/>
                </a:cxn>
                <a:cxn ang="f98">
                  <a:pos x="f181" y="f182"/>
                </a:cxn>
                <a:cxn ang="f98">
                  <a:pos x="f183" y="f184"/>
                </a:cxn>
                <a:cxn ang="f98">
                  <a:pos x="f185" y="f182"/>
                </a:cxn>
                <a:cxn ang="f98">
                  <a:pos x="f186" y="f187"/>
                </a:cxn>
                <a:cxn ang="f98">
                  <a:pos x="f185" y="f188"/>
                </a:cxn>
                <a:cxn ang="f98">
                  <a:pos x="f189" y="f190"/>
                </a:cxn>
                <a:cxn ang="f98">
                  <a:pos x="f185" y="f170"/>
                </a:cxn>
                <a:cxn ang="f98">
                  <a:pos x="f191" y="f192"/>
                </a:cxn>
                <a:cxn ang="f98">
                  <a:pos x="f193" y="f194"/>
                </a:cxn>
                <a:cxn ang="f98">
                  <a:pos x="f195" y="f196"/>
                </a:cxn>
                <a:cxn ang="f98">
                  <a:pos x="f167" y="f168"/>
                </a:cxn>
              </a:cxnLst>
              <a:rect l="f163" t="f166" r="f164" b="f165"/>
              <a:pathLst>
                <a:path w="184" h="91">
                  <a:moveTo>
                    <a:pt x="f8" y="f9"/>
                  </a:moveTo>
                  <a:cubicBezTo>
                    <a:pt x="f10" y="f11"/>
                    <a:pt x="f12" y="f13"/>
                    <a:pt x="f9" y="f14"/>
                  </a:cubicBezTo>
                  <a:cubicBezTo>
                    <a:pt x="f15" y="f16"/>
                    <a:pt x="f11" y="f17"/>
                    <a:pt x="f18" y="f19"/>
                  </a:cubicBezTo>
                  <a:cubicBezTo>
                    <a:pt x="f20" y="f7"/>
                    <a:pt x="f20" y="f7"/>
                    <a:pt x="f20" y="f7"/>
                  </a:cubicBezTo>
                  <a:cubicBezTo>
                    <a:pt x="f21" y="f22"/>
                    <a:pt x="f23" y="f24"/>
                    <a:pt x="f25" y="f24"/>
                  </a:cubicBezTo>
                  <a:cubicBezTo>
                    <a:pt x="f26" y="f24"/>
                    <a:pt x="f27" y="f22"/>
                    <a:pt x="f28" y="f29"/>
                  </a:cubicBezTo>
                  <a:cubicBezTo>
                    <a:pt x="f30" y="f31"/>
                    <a:pt x="f30" y="f31"/>
                    <a:pt x="f30" y="f31"/>
                  </a:cubicBezTo>
                  <a:cubicBezTo>
                    <a:pt x="f32" y="f33"/>
                    <a:pt x="f32" y="f33"/>
                    <a:pt x="f32" y="f33"/>
                  </a:cubicBezTo>
                  <a:cubicBezTo>
                    <a:pt x="f34" y="f35"/>
                    <a:pt x="f36" y="f25"/>
                    <a:pt x="f37" y="f25"/>
                  </a:cubicBezTo>
                  <a:cubicBezTo>
                    <a:pt x="f38" y="f25"/>
                    <a:pt x="f39" y="f35"/>
                    <a:pt x="f40" y="f33"/>
                  </a:cubicBezTo>
                  <a:cubicBezTo>
                    <a:pt x="f41" y="f42"/>
                    <a:pt x="f43" y="f44"/>
                    <a:pt x="f43" y="f45"/>
                  </a:cubicBezTo>
                  <a:cubicBezTo>
                    <a:pt x="f43" y="f46"/>
                    <a:pt x="f41" y="f47"/>
                    <a:pt x="f40" y="f48"/>
                  </a:cubicBezTo>
                  <a:cubicBezTo>
                    <a:pt x="f49" y="f50"/>
                    <a:pt x="f49" y="f50"/>
                    <a:pt x="f49" y="f50"/>
                  </a:cubicBezTo>
                  <a:cubicBezTo>
                    <a:pt x="f40" y="f14"/>
                    <a:pt x="f40" y="f14"/>
                    <a:pt x="f40" y="f14"/>
                  </a:cubicBezTo>
                  <a:cubicBezTo>
                    <a:pt x="f6" y="f12"/>
                    <a:pt x="f6" y="f12"/>
                    <a:pt x="f6" y="f12"/>
                  </a:cubicBezTo>
                  <a:cubicBezTo>
                    <a:pt x="f51" y="f52"/>
                    <a:pt x="f53" y="f5"/>
                    <a:pt x="f33" y="f5"/>
                  </a:cubicBezTo>
                  <a:cubicBezTo>
                    <a:pt x="f50" y="f5"/>
                    <a:pt x="f54" y="f55"/>
                    <a:pt x="f5" y="f52"/>
                  </a:cubicBezTo>
                  <a:lnTo>
                    <a:pt x="f8" y="f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id-ID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Freeform 78">
              <a:extLst>
                <a:ext uri="{FF2B5EF4-FFF2-40B4-BE49-F238E27FC236}">
                  <a16:creationId xmlns:a16="http://schemas.microsoft.com/office/drawing/2014/main" id="{CADBF828-29E1-8179-7D5A-96FECE90ED89}"/>
                </a:ext>
              </a:extLst>
            </p:cNvPr>
            <p:cNvSpPr/>
            <p:nvPr/>
          </p:nvSpPr>
          <p:spPr>
            <a:xfrm>
              <a:off x="9190186" y="3559631"/>
              <a:ext cx="1327297" cy="196188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37"/>
                <a:gd name="f7" fmla="val 179"/>
                <a:gd name="f8" fmla="val 45"/>
                <a:gd name="f9" fmla="val 17"/>
                <a:gd name="f10" fmla="val 48"/>
                <a:gd name="f11" fmla="val 21"/>
                <a:gd name="f12" fmla="val 50"/>
                <a:gd name="f13" fmla="val 25"/>
                <a:gd name="f14" fmla="val 30"/>
                <a:gd name="f15" fmla="val 35"/>
                <a:gd name="f16" fmla="val 41"/>
                <a:gd name="f17" fmla="val 44"/>
                <a:gd name="f18" fmla="val 40"/>
                <a:gd name="f19" fmla="val 49"/>
                <a:gd name="f20" fmla="val 51"/>
                <a:gd name="f21" fmla="val 20"/>
                <a:gd name="f22" fmla="val 16"/>
                <a:gd name="f23" fmla="val 46"/>
                <a:gd name="f24" fmla="val 63"/>
                <a:gd name="f25" fmla="val 5"/>
                <a:gd name="f26" fmla="val 66"/>
                <a:gd name="f27" fmla="val 9"/>
                <a:gd name="f28" fmla="val 68"/>
                <a:gd name="f29" fmla="val 13"/>
                <a:gd name="f30" fmla="val 72"/>
                <a:gd name="f31" fmla="val 29"/>
                <a:gd name="f32" fmla="val 86"/>
                <a:gd name="f33" fmla="val 37"/>
                <a:gd name="f34" fmla="val 103"/>
                <a:gd name="f35" fmla="val 123"/>
                <a:gd name="f36" fmla="val 132"/>
                <a:gd name="f37" fmla="val 139"/>
                <a:gd name="f38" fmla="val 32"/>
                <a:gd name="f39" fmla="val 146"/>
                <a:gd name="f40" fmla="val 61"/>
                <a:gd name="f41" fmla="val 155"/>
                <a:gd name="f42" fmla="val 60"/>
                <a:gd name="f43" fmla="val 157"/>
                <a:gd name="f44" fmla="val 59"/>
                <a:gd name="f45" fmla="val 161"/>
                <a:gd name="f46" fmla="val 166"/>
                <a:gd name="f47" fmla="val 62"/>
                <a:gd name="f48" fmla="val 170"/>
                <a:gd name="f49" fmla="val 64"/>
                <a:gd name="f50" fmla="val 174"/>
                <a:gd name="f51" fmla="val 67"/>
                <a:gd name="f52" fmla="val 176"/>
                <a:gd name="f53" fmla="val 178"/>
                <a:gd name="f54" fmla="val 76"/>
                <a:gd name="f55" fmla="val 80"/>
                <a:gd name="f56" fmla="val 84"/>
                <a:gd name="f57" fmla="val 88"/>
                <a:gd name="f58" fmla="val 91"/>
                <a:gd name="f59" fmla="val 171"/>
                <a:gd name="f60" fmla="val 92"/>
                <a:gd name="f61" fmla="val 167"/>
                <a:gd name="f62" fmla="val 93"/>
                <a:gd name="f63" fmla="val 165"/>
                <a:gd name="f64" fmla="val 95"/>
                <a:gd name="f65" fmla="val 127"/>
                <a:gd name="f66" fmla="val 175"/>
                <a:gd name="f67" fmla="val 134"/>
                <a:gd name="f68" fmla="val 159"/>
                <a:gd name="f69" fmla="val 143"/>
                <a:gd name="f70" fmla="val 126"/>
                <a:gd name="f71" fmla="val 85"/>
                <a:gd name="f72" fmla="val 120"/>
                <a:gd name="f73" fmla="val 18"/>
                <a:gd name="f74" fmla="val 77"/>
                <a:gd name="f75" fmla="val 12"/>
                <a:gd name="f76" fmla="val 69"/>
                <a:gd name="f77" fmla="val 6"/>
                <a:gd name="f78" fmla="+- 0 0 -90"/>
                <a:gd name="f79" fmla="*/ f3 1 137"/>
                <a:gd name="f80" fmla="*/ f4 1 179"/>
                <a:gd name="f81" fmla="val f5"/>
                <a:gd name="f82" fmla="val f6"/>
                <a:gd name="f83" fmla="val f7"/>
                <a:gd name="f84" fmla="*/ f78 f0 1"/>
                <a:gd name="f85" fmla="+- f83 0 f81"/>
                <a:gd name="f86" fmla="+- f82 0 f81"/>
                <a:gd name="f87" fmla="*/ f84 1 f2"/>
                <a:gd name="f88" fmla="*/ f86 1 137"/>
                <a:gd name="f89" fmla="*/ f85 1 179"/>
                <a:gd name="f90" fmla="*/ 45 f86 1"/>
                <a:gd name="f91" fmla="*/ 17 f85 1"/>
                <a:gd name="f92" fmla="*/ 50 f86 1"/>
                <a:gd name="f93" fmla="*/ 30 f85 1"/>
                <a:gd name="f94" fmla="*/ 44 f86 1"/>
                <a:gd name="f95" fmla="*/ 45 f85 1"/>
                <a:gd name="f96" fmla="*/ 30 f86 1"/>
                <a:gd name="f97" fmla="*/ 51 f85 1"/>
                <a:gd name="f98" fmla="*/ 16 f86 1"/>
                <a:gd name="f99" fmla="*/ 46 f85 1"/>
                <a:gd name="f100" fmla="*/ 0 f86 1"/>
                <a:gd name="f101" fmla="*/ 63 f85 1"/>
                <a:gd name="f102" fmla="*/ 13 f86 1"/>
                <a:gd name="f103" fmla="*/ 72 f85 1"/>
                <a:gd name="f104" fmla="*/ 37 f86 1"/>
                <a:gd name="f105" fmla="*/ 123 f85 1"/>
                <a:gd name="f106" fmla="*/ 32 f86 1"/>
                <a:gd name="f107" fmla="*/ 146 f85 1"/>
                <a:gd name="f108" fmla="*/ 61 f86 1"/>
                <a:gd name="f109" fmla="*/ 155 f85 1"/>
                <a:gd name="f110" fmla="*/ 60 f86 1"/>
                <a:gd name="f111" fmla="*/ 157 f85 1"/>
                <a:gd name="f112" fmla="*/ 62 f86 1"/>
                <a:gd name="f113" fmla="*/ 170 f85 1"/>
                <a:gd name="f114" fmla="*/ 72 f86 1"/>
                <a:gd name="f115" fmla="*/ 178 f85 1"/>
                <a:gd name="f116" fmla="*/ 84 f86 1"/>
                <a:gd name="f117" fmla="*/ 176 f85 1"/>
                <a:gd name="f118" fmla="*/ 92 f86 1"/>
                <a:gd name="f119" fmla="*/ 167 f85 1"/>
                <a:gd name="f120" fmla="*/ 93 f86 1"/>
                <a:gd name="f121" fmla="*/ 165 f85 1"/>
                <a:gd name="f122" fmla="*/ 95 f86 1"/>
                <a:gd name="f123" fmla="*/ 127 f86 1"/>
                <a:gd name="f124" fmla="*/ 175 f85 1"/>
                <a:gd name="f125" fmla="*/ 137 f86 1"/>
                <a:gd name="f126" fmla="*/ 126 f85 1"/>
                <a:gd name="f127" fmla="*/ 85 f86 1"/>
                <a:gd name="f128" fmla="*/ 18 f85 1"/>
                <a:gd name="f129" fmla="*/ 0 f85 1"/>
                <a:gd name="f130" fmla="+- f87 0 f1"/>
                <a:gd name="f131" fmla="*/ f90 1 137"/>
                <a:gd name="f132" fmla="*/ f91 1 179"/>
                <a:gd name="f133" fmla="*/ f92 1 137"/>
                <a:gd name="f134" fmla="*/ f93 1 179"/>
                <a:gd name="f135" fmla="*/ f94 1 137"/>
                <a:gd name="f136" fmla="*/ f95 1 179"/>
                <a:gd name="f137" fmla="*/ f96 1 137"/>
                <a:gd name="f138" fmla="*/ f97 1 179"/>
                <a:gd name="f139" fmla="*/ f98 1 137"/>
                <a:gd name="f140" fmla="*/ f99 1 179"/>
                <a:gd name="f141" fmla="*/ f100 1 137"/>
                <a:gd name="f142" fmla="*/ f101 1 179"/>
                <a:gd name="f143" fmla="*/ f102 1 137"/>
                <a:gd name="f144" fmla="*/ f103 1 179"/>
                <a:gd name="f145" fmla="*/ f104 1 137"/>
                <a:gd name="f146" fmla="*/ f105 1 179"/>
                <a:gd name="f147" fmla="*/ f106 1 137"/>
                <a:gd name="f148" fmla="*/ f107 1 179"/>
                <a:gd name="f149" fmla="*/ f108 1 137"/>
                <a:gd name="f150" fmla="*/ f109 1 179"/>
                <a:gd name="f151" fmla="*/ f110 1 137"/>
                <a:gd name="f152" fmla="*/ f111 1 179"/>
                <a:gd name="f153" fmla="*/ f112 1 137"/>
                <a:gd name="f154" fmla="*/ f113 1 179"/>
                <a:gd name="f155" fmla="*/ f114 1 137"/>
                <a:gd name="f156" fmla="*/ f115 1 179"/>
                <a:gd name="f157" fmla="*/ f116 1 137"/>
                <a:gd name="f158" fmla="*/ f117 1 179"/>
                <a:gd name="f159" fmla="*/ f118 1 137"/>
                <a:gd name="f160" fmla="*/ f119 1 179"/>
                <a:gd name="f161" fmla="*/ f120 1 137"/>
                <a:gd name="f162" fmla="*/ f121 1 179"/>
                <a:gd name="f163" fmla="*/ f122 1 137"/>
                <a:gd name="f164" fmla="*/ f123 1 137"/>
                <a:gd name="f165" fmla="*/ f124 1 179"/>
                <a:gd name="f166" fmla="*/ f125 1 137"/>
                <a:gd name="f167" fmla="*/ f126 1 179"/>
                <a:gd name="f168" fmla="*/ f127 1 137"/>
                <a:gd name="f169" fmla="*/ f128 1 179"/>
                <a:gd name="f170" fmla="*/ f129 1 179"/>
                <a:gd name="f171" fmla="*/ 0 1 f88"/>
                <a:gd name="f172" fmla="*/ f82 1 f88"/>
                <a:gd name="f173" fmla="*/ 0 1 f89"/>
                <a:gd name="f174" fmla="*/ f83 1 f89"/>
                <a:gd name="f175" fmla="*/ f131 1 f88"/>
                <a:gd name="f176" fmla="*/ f132 1 f89"/>
                <a:gd name="f177" fmla="*/ f133 1 f88"/>
                <a:gd name="f178" fmla="*/ f134 1 f89"/>
                <a:gd name="f179" fmla="*/ f135 1 f88"/>
                <a:gd name="f180" fmla="*/ f136 1 f89"/>
                <a:gd name="f181" fmla="*/ f137 1 f88"/>
                <a:gd name="f182" fmla="*/ f138 1 f89"/>
                <a:gd name="f183" fmla="*/ f139 1 f88"/>
                <a:gd name="f184" fmla="*/ f140 1 f89"/>
                <a:gd name="f185" fmla="*/ f141 1 f88"/>
                <a:gd name="f186" fmla="*/ f142 1 f89"/>
                <a:gd name="f187" fmla="*/ f143 1 f88"/>
                <a:gd name="f188" fmla="*/ f144 1 f89"/>
                <a:gd name="f189" fmla="*/ f145 1 f88"/>
                <a:gd name="f190" fmla="*/ f146 1 f89"/>
                <a:gd name="f191" fmla="*/ f147 1 f88"/>
                <a:gd name="f192" fmla="*/ f148 1 f89"/>
                <a:gd name="f193" fmla="*/ f149 1 f88"/>
                <a:gd name="f194" fmla="*/ f150 1 f89"/>
                <a:gd name="f195" fmla="*/ f151 1 f88"/>
                <a:gd name="f196" fmla="*/ f152 1 f89"/>
                <a:gd name="f197" fmla="*/ f153 1 f88"/>
                <a:gd name="f198" fmla="*/ f154 1 f89"/>
                <a:gd name="f199" fmla="*/ f155 1 f88"/>
                <a:gd name="f200" fmla="*/ f156 1 f89"/>
                <a:gd name="f201" fmla="*/ f157 1 f88"/>
                <a:gd name="f202" fmla="*/ f158 1 f89"/>
                <a:gd name="f203" fmla="*/ f159 1 f88"/>
                <a:gd name="f204" fmla="*/ f160 1 f89"/>
                <a:gd name="f205" fmla="*/ f161 1 f88"/>
                <a:gd name="f206" fmla="*/ f162 1 f89"/>
                <a:gd name="f207" fmla="*/ f163 1 f88"/>
                <a:gd name="f208" fmla="*/ f164 1 f88"/>
                <a:gd name="f209" fmla="*/ f165 1 f89"/>
                <a:gd name="f210" fmla="*/ f166 1 f88"/>
                <a:gd name="f211" fmla="*/ f167 1 f89"/>
                <a:gd name="f212" fmla="*/ f168 1 f88"/>
                <a:gd name="f213" fmla="*/ f169 1 f89"/>
                <a:gd name="f214" fmla="*/ f170 1 f89"/>
                <a:gd name="f215" fmla="*/ f171 f79 1"/>
                <a:gd name="f216" fmla="*/ f172 f79 1"/>
                <a:gd name="f217" fmla="*/ f174 f80 1"/>
                <a:gd name="f218" fmla="*/ f173 f80 1"/>
                <a:gd name="f219" fmla="*/ f175 f79 1"/>
                <a:gd name="f220" fmla="*/ f176 f80 1"/>
                <a:gd name="f221" fmla="*/ f177 f79 1"/>
                <a:gd name="f222" fmla="*/ f178 f80 1"/>
                <a:gd name="f223" fmla="*/ f179 f79 1"/>
                <a:gd name="f224" fmla="*/ f180 f80 1"/>
                <a:gd name="f225" fmla="*/ f181 f79 1"/>
                <a:gd name="f226" fmla="*/ f182 f80 1"/>
                <a:gd name="f227" fmla="*/ f183 f79 1"/>
                <a:gd name="f228" fmla="*/ f184 f80 1"/>
                <a:gd name="f229" fmla="*/ f185 f79 1"/>
                <a:gd name="f230" fmla="*/ f186 f80 1"/>
                <a:gd name="f231" fmla="*/ f187 f79 1"/>
                <a:gd name="f232" fmla="*/ f188 f80 1"/>
                <a:gd name="f233" fmla="*/ f189 f79 1"/>
                <a:gd name="f234" fmla="*/ f190 f80 1"/>
                <a:gd name="f235" fmla="*/ f191 f79 1"/>
                <a:gd name="f236" fmla="*/ f192 f80 1"/>
                <a:gd name="f237" fmla="*/ f193 f79 1"/>
                <a:gd name="f238" fmla="*/ f194 f80 1"/>
                <a:gd name="f239" fmla="*/ f195 f79 1"/>
                <a:gd name="f240" fmla="*/ f196 f80 1"/>
                <a:gd name="f241" fmla="*/ f197 f79 1"/>
                <a:gd name="f242" fmla="*/ f198 f80 1"/>
                <a:gd name="f243" fmla="*/ f199 f79 1"/>
                <a:gd name="f244" fmla="*/ f200 f80 1"/>
                <a:gd name="f245" fmla="*/ f201 f79 1"/>
                <a:gd name="f246" fmla="*/ f202 f80 1"/>
                <a:gd name="f247" fmla="*/ f203 f79 1"/>
                <a:gd name="f248" fmla="*/ f204 f80 1"/>
                <a:gd name="f249" fmla="*/ f205 f79 1"/>
                <a:gd name="f250" fmla="*/ f206 f80 1"/>
                <a:gd name="f251" fmla="*/ f207 f79 1"/>
                <a:gd name="f252" fmla="*/ f208 f79 1"/>
                <a:gd name="f253" fmla="*/ f209 f80 1"/>
                <a:gd name="f254" fmla="*/ f210 f79 1"/>
                <a:gd name="f255" fmla="*/ f211 f80 1"/>
                <a:gd name="f256" fmla="*/ f212 f79 1"/>
                <a:gd name="f257" fmla="*/ f213 f80 1"/>
                <a:gd name="f258" fmla="*/ f214 f8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30">
                  <a:pos x="f219" y="f220"/>
                </a:cxn>
                <a:cxn ang="f130">
                  <a:pos x="f221" y="f222"/>
                </a:cxn>
                <a:cxn ang="f130">
                  <a:pos x="f223" y="f224"/>
                </a:cxn>
                <a:cxn ang="f130">
                  <a:pos x="f225" y="f226"/>
                </a:cxn>
                <a:cxn ang="f130">
                  <a:pos x="f227" y="f228"/>
                </a:cxn>
                <a:cxn ang="f130">
                  <a:pos x="f229" y="f230"/>
                </a:cxn>
                <a:cxn ang="f130">
                  <a:pos x="f231" y="f232"/>
                </a:cxn>
                <a:cxn ang="f130">
                  <a:pos x="f233" y="f234"/>
                </a:cxn>
                <a:cxn ang="f130">
                  <a:pos x="f235" y="f236"/>
                </a:cxn>
                <a:cxn ang="f130">
                  <a:pos x="f237" y="f238"/>
                </a:cxn>
                <a:cxn ang="f130">
                  <a:pos x="f239" y="f240"/>
                </a:cxn>
                <a:cxn ang="f130">
                  <a:pos x="f241" y="f242"/>
                </a:cxn>
                <a:cxn ang="f130">
                  <a:pos x="f243" y="f244"/>
                </a:cxn>
                <a:cxn ang="f130">
                  <a:pos x="f245" y="f246"/>
                </a:cxn>
                <a:cxn ang="f130">
                  <a:pos x="f247" y="f248"/>
                </a:cxn>
                <a:cxn ang="f130">
                  <a:pos x="f249" y="f250"/>
                </a:cxn>
                <a:cxn ang="f130">
                  <a:pos x="f251" y="f250"/>
                </a:cxn>
                <a:cxn ang="f130">
                  <a:pos x="f252" y="f253"/>
                </a:cxn>
                <a:cxn ang="f130">
                  <a:pos x="f254" y="f255"/>
                </a:cxn>
                <a:cxn ang="f130">
                  <a:pos x="f256" y="f257"/>
                </a:cxn>
                <a:cxn ang="f130">
                  <a:pos x="f237" y="f258"/>
                </a:cxn>
                <a:cxn ang="f130">
                  <a:pos x="f219" y="f220"/>
                </a:cxn>
              </a:cxnLst>
              <a:rect l="f215" t="f218" r="f216" b="f217"/>
              <a:pathLst>
                <a:path w="137" h="179">
                  <a:moveTo>
                    <a:pt x="f8" y="f9"/>
                  </a:moveTo>
                  <a:cubicBezTo>
                    <a:pt x="f10" y="f11"/>
                    <a:pt x="f12" y="f13"/>
                    <a:pt x="f12" y="f14"/>
                  </a:cubicBezTo>
                  <a:cubicBezTo>
                    <a:pt x="f12" y="f15"/>
                    <a:pt x="f10" y="f16"/>
                    <a:pt x="f17" y="f8"/>
                  </a:cubicBezTo>
                  <a:cubicBezTo>
                    <a:pt x="f18" y="f19"/>
                    <a:pt x="f15" y="f20"/>
                    <a:pt x="f14" y="f20"/>
                  </a:cubicBezTo>
                  <a:cubicBezTo>
                    <a:pt x="f13" y="f20"/>
                    <a:pt x="f21" y="f19"/>
                    <a:pt x="f22" y="f23"/>
                  </a:cubicBezTo>
                  <a:cubicBezTo>
                    <a:pt x="f5" y="f24"/>
                    <a:pt x="f5" y="f24"/>
                    <a:pt x="f5" y="f24"/>
                  </a:cubicBezTo>
                  <a:cubicBezTo>
                    <a:pt x="f25" y="f26"/>
                    <a:pt x="f27" y="f28"/>
                    <a:pt x="f29" y="f30"/>
                  </a:cubicBezTo>
                  <a:cubicBezTo>
                    <a:pt x="f31" y="f32"/>
                    <a:pt x="f33" y="f34"/>
                    <a:pt x="f33" y="f35"/>
                  </a:cubicBezTo>
                  <a:cubicBezTo>
                    <a:pt x="f33" y="f36"/>
                    <a:pt x="f15" y="f37"/>
                    <a:pt x="f38" y="f39"/>
                  </a:cubicBezTo>
                  <a:cubicBezTo>
                    <a:pt x="f40" y="f41"/>
                    <a:pt x="f40" y="f41"/>
                    <a:pt x="f40" y="f41"/>
                  </a:cubicBezTo>
                  <a:cubicBezTo>
                    <a:pt x="f42" y="f43"/>
                    <a:pt x="f42" y="f43"/>
                    <a:pt x="f42" y="f43"/>
                  </a:cubicBezTo>
                  <a:cubicBezTo>
                    <a:pt x="f44" y="f45"/>
                    <a:pt x="f42" y="f46"/>
                    <a:pt x="f47" y="f48"/>
                  </a:cubicBezTo>
                  <a:cubicBezTo>
                    <a:pt x="f49" y="f50"/>
                    <a:pt x="f51" y="f52"/>
                    <a:pt x="f30" y="f53"/>
                  </a:cubicBezTo>
                  <a:cubicBezTo>
                    <a:pt x="f54" y="f7"/>
                    <a:pt x="f55" y="f7"/>
                    <a:pt x="f56" y="f52"/>
                  </a:cubicBezTo>
                  <a:cubicBezTo>
                    <a:pt x="f57" y="f50"/>
                    <a:pt x="f58" y="f59"/>
                    <a:pt x="f60" y="f61"/>
                  </a:cubicBezTo>
                  <a:cubicBezTo>
                    <a:pt x="f62" y="f63"/>
                    <a:pt x="f62" y="f63"/>
                    <a:pt x="f62" y="f63"/>
                  </a:cubicBezTo>
                  <a:cubicBezTo>
                    <a:pt x="f64" y="f63"/>
                    <a:pt x="f64" y="f63"/>
                    <a:pt x="f64" y="f63"/>
                  </a:cubicBezTo>
                  <a:cubicBezTo>
                    <a:pt x="f65" y="f66"/>
                    <a:pt x="f65" y="f66"/>
                    <a:pt x="f65" y="f66"/>
                  </a:cubicBezTo>
                  <a:cubicBezTo>
                    <a:pt x="f67" y="f68"/>
                    <a:pt x="f6" y="f69"/>
                    <a:pt x="f6" y="f70"/>
                  </a:cubicBezTo>
                  <a:cubicBezTo>
                    <a:pt x="f6" y="f71"/>
                    <a:pt x="f72" y="f19"/>
                    <a:pt x="f71" y="f73"/>
                  </a:cubicBezTo>
                  <a:cubicBezTo>
                    <a:pt x="f74" y="f75"/>
                    <a:pt x="f76" y="f77"/>
                    <a:pt x="f40" y="f5"/>
                  </a:cubicBezTo>
                  <a:lnTo>
                    <a:pt x="f8" y="f9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id-ID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 79">
              <a:extLst>
                <a:ext uri="{FF2B5EF4-FFF2-40B4-BE49-F238E27FC236}">
                  <a16:creationId xmlns:a16="http://schemas.microsoft.com/office/drawing/2014/main" id="{D51F0798-C6AA-8181-681D-56D48FABB18A}"/>
                </a:ext>
              </a:extLst>
            </p:cNvPr>
            <p:cNvSpPr/>
            <p:nvPr/>
          </p:nvSpPr>
          <p:spPr>
            <a:xfrm>
              <a:off x="8735217" y="5203466"/>
              <a:ext cx="1665707" cy="13605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72"/>
                <a:gd name="f7" fmla="val 124"/>
                <a:gd name="f8" fmla="val 142"/>
                <a:gd name="f9" fmla="val 20"/>
                <a:gd name="f10" fmla="val 141"/>
                <a:gd name="f11" fmla="val 24"/>
                <a:gd name="f12" fmla="val 137"/>
                <a:gd name="f13" fmla="val 28"/>
                <a:gd name="f14" fmla="val 133"/>
                <a:gd name="f15" fmla="val 30"/>
                <a:gd name="f16" fmla="val 130"/>
                <a:gd name="f17" fmla="val 32"/>
                <a:gd name="f18" fmla="val 127"/>
                <a:gd name="f19" fmla="val 123"/>
                <a:gd name="f20" fmla="val 121"/>
                <a:gd name="f21" fmla="val 119"/>
                <a:gd name="f22" fmla="val 117"/>
                <a:gd name="f23" fmla="val 112"/>
                <a:gd name="f24" fmla="val 108"/>
                <a:gd name="f25" fmla="val 26"/>
                <a:gd name="f26" fmla="val 105"/>
                <a:gd name="f27" fmla="val 22"/>
                <a:gd name="f28" fmla="val 103"/>
                <a:gd name="f29" fmla="val 17"/>
                <a:gd name="f30" fmla="val 102"/>
                <a:gd name="f31" fmla="val 13"/>
                <a:gd name="f32" fmla="val 8"/>
                <a:gd name="f33" fmla="val 78"/>
                <a:gd name="f34" fmla="val 76"/>
                <a:gd name="f35" fmla="val 5"/>
                <a:gd name="f36" fmla="val 73"/>
                <a:gd name="f37" fmla="val 9"/>
                <a:gd name="f38" fmla="val 70"/>
                <a:gd name="f39" fmla="val 64"/>
                <a:gd name="f40" fmla="val 21"/>
                <a:gd name="f41" fmla="val 46"/>
                <a:gd name="f42" fmla="val 37"/>
                <a:gd name="f43" fmla="val 16"/>
                <a:gd name="f44" fmla="val 61"/>
                <a:gd name="f45" fmla="val 10"/>
                <a:gd name="f46" fmla="val 66"/>
                <a:gd name="f47" fmla="val 71"/>
                <a:gd name="f48" fmla="val 75"/>
                <a:gd name="f49" fmla="val 91"/>
                <a:gd name="f50" fmla="val 25"/>
                <a:gd name="f51" fmla="val 92"/>
                <a:gd name="f52" fmla="val 23"/>
                <a:gd name="f53" fmla="val 96"/>
                <a:gd name="f54" fmla="val 101"/>
                <a:gd name="f55" fmla="val 109"/>
                <a:gd name="f56" fmla="val 27"/>
                <a:gd name="f57" fmla="val 113"/>
                <a:gd name="f58" fmla="val 31"/>
                <a:gd name="f59" fmla="val 115"/>
                <a:gd name="f60" fmla="val 35"/>
                <a:gd name="f61" fmla="val 39"/>
                <a:gd name="f62" fmla="val 118"/>
                <a:gd name="f63" fmla="val 43"/>
                <a:gd name="f64" fmla="val 48"/>
                <a:gd name="f65" fmla="val 116"/>
                <a:gd name="f66" fmla="val 51"/>
                <a:gd name="f67" fmla="val 54"/>
                <a:gd name="f68" fmla="val 55"/>
                <a:gd name="f69" fmla="val 107"/>
                <a:gd name="f70" fmla="val 56"/>
                <a:gd name="f71" fmla="val 83"/>
                <a:gd name="f72" fmla="val 125"/>
                <a:gd name="f73" fmla="val 89"/>
                <a:gd name="f74" fmla="val 152"/>
                <a:gd name="f75" fmla="val 165"/>
                <a:gd name="f76" fmla="val 41"/>
                <a:gd name="f77" fmla="val 168"/>
                <a:gd name="f78" fmla="val 170"/>
                <a:gd name="f79" fmla="val 33"/>
                <a:gd name="f80" fmla="+- 0 0 -90"/>
                <a:gd name="f81" fmla="*/ f3 1 172"/>
                <a:gd name="f82" fmla="*/ f4 1 124"/>
                <a:gd name="f83" fmla="val f5"/>
                <a:gd name="f84" fmla="val f6"/>
                <a:gd name="f85" fmla="val f7"/>
                <a:gd name="f86" fmla="*/ f80 f0 1"/>
                <a:gd name="f87" fmla="+- f85 0 f83"/>
                <a:gd name="f88" fmla="+- f84 0 f83"/>
                <a:gd name="f89" fmla="*/ f86 1 f2"/>
                <a:gd name="f90" fmla="*/ f88 1 172"/>
                <a:gd name="f91" fmla="*/ f87 1 124"/>
                <a:gd name="f92" fmla="*/ 142 f88 1"/>
                <a:gd name="f93" fmla="*/ 20 f87 1"/>
                <a:gd name="f94" fmla="*/ 133 f88 1"/>
                <a:gd name="f95" fmla="*/ 30 f87 1"/>
                <a:gd name="f96" fmla="*/ 123 f88 1"/>
                <a:gd name="f97" fmla="*/ 32 f87 1"/>
                <a:gd name="f98" fmla="*/ 117 f88 1"/>
                <a:gd name="f99" fmla="*/ 105 f88 1"/>
                <a:gd name="f100" fmla="*/ 22 f87 1"/>
                <a:gd name="f101" fmla="*/ 103 f88 1"/>
                <a:gd name="f102" fmla="*/ 8 f87 1"/>
                <a:gd name="f103" fmla="*/ 78 f88 1"/>
                <a:gd name="f104" fmla="*/ 0 f87 1"/>
                <a:gd name="f105" fmla="*/ 70 f88 1"/>
                <a:gd name="f106" fmla="*/ 13 f87 1"/>
                <a:gd name="f107" fmla="*/ 16 f88 1"/>
                <a:gd name="f108" fmla="*/ 61 f87 1"/>
                <a:gd name="f109" fmla="*/ 0 f88 1"/>
                <a:gd name="f110" fmla="*/ 75 f87 1"/>
                <a:gd name="f111" fmla="*/ 26 f88 1"/>
                <a:gd name="f112" fmla="*/ 91 f87 1"/>
                <a:gd name="f113" fmla="*/ 25 f88 1"/>
                <a:gd name="f114" fmla="*/ 92 f87 1"/>
                <a:gd name="f115" fmla="*/ 23 f88 1"/>
                <a:gd name="f116" fmla="*/ 105 f87 1"/>
                <a:gd name="f117" fmla="*/ 31 f88 1"/>
                <a:gd name="f118" fmla="*/ 115 f87 1"/>
                <a:gd name="f119" fmla="*/ 43 f88 1"/>
                <a:gd name="f120" fmla="*/ 117 f87 1"/>
                <a:gd name="f121" fmla="*/ 54 f88 1"/>
                <a:gd name="f122" fmla="*/ 109 f87 1"/>
                <a:gd name="f123" fmla="*/ 55 f88 1"/>
                <a:gd name="f124" fmla="*/ 107 f87 1"/>
                <a:gd name="f125" fmla="*/ 56 f88 1"/>
                <a:gd name="f126" fmla="*/ 108 f87 1"/>
                <a:gd name="f127" fmla="*/ 83 f88 1"/>
                <a:gd name="f128" fmla="*/ 124 f87 1"/>
                <a:gd name="f129" fmla="*/ 165 f88 1"/>
                <a:gd name="f130" fmla="*/ 41 f87 1"/>
                <a:gd name="f131" fmla="*/ 172 f88 1"/>
                <a:gd name="f132" fmla="*/ 28 f87 1"/>
                <a:gd name="f133" fmla="+- f89 0 f1"/>
                <a:gd name="f134" fmla="*/ f92 1 172"/>
                <a:gd name="f135" fmla="*/ f93 1 124"/>
                <a:gd name="f136" fmla="*/ f94 1 172"/>
                <a:gd name="f137" fmla="*/ f95 1 124"/>
                <a:gd name="f138" fmla="*/ f96 1 172"/>
                <a:gd name="f139" fmla="*/ f97 1 124"/>
                <a:gd name="f140" fmla="*/ f98 1 172"/>
                <a:gd name="f141" fmla="*/ f99 1 172"/>
                <a:gd name="f142" fmla="*/ f100 1 124"/>
                <a:gd name="f143" fmla="*/ f101 1 172"/>
                <a:gd name="f144" fmla="*/ f102 1 124"/>
                <a:gd name="f145" fmla="*/ f103 1 172"/>
                <a:gd name="f146" fmla="*/ f104 1 124"/>
                <a:gd name="f147" fmla="*/ f105 1 172"/>
                <a:gd name="f148" fmla="*/ f106 1 124"/>
                <a:gd name="f149" fmla="*/ f107 1 172"/>
                <a:gd name="f150" fmla="*/ f108 1 124"/>
                <a:gd name="f151" fmla="*/ f109 1 172"/>
                <a:gd name="f152" fmla="*/ f110 1 124"/>
                <a:gd name="f153" fmla="*/ f111 1 172"/>
                <a:gd name="f154" fmla="*/ f112 1 124"/>
                <a:gd name="f155" fmla="*/ f113 1 172"/>
                <a:gd name="f156" fmla="*/ f114 1 124"/>
                <a:gd name="f157" fmla="*/ f115 1 172"/>
                <a:gd name="f158" fmla="*/ f116 1 124"/>
                <a:gd name="f159" fmla="*/ f117 1 172"/>
                <a:gd name="f160" fmla="*/ f118 1 124"/>
                <a:gd name="f161" fmla="*/ f119 1 172"/>
                <a:gd name="f162" fmla="*/ f120 1 124"/>
                <a:gd name="f163" fmla="*/ f121 1 172"/>
                <a:gd name="f164" fmla="*/ f122 1 124"/>
                <a:gd name="f165" fmla="*/ f123 1 172"/>
                <a:gd name="f166" fmla="*/ f124 1 124"/>
                <a:gd name="f167" fmla="*/ f125 1 172"/>
                <a:gd name="f168" fmla="*/ f126 1 124"/>
                <a:gd name="f169" fmla="*/ f127 1 172"/>
                <a:gd name="f170" fmla="*/ f128 1 124"/>
                <a:gd name="f171" fmla="*/ f129 1 172"/>
                <a:gd name="f172" fmla="*/ f130 1 124"/>
                <a:gd name="f173" fmla="*/ f131 1 172"/>
                <a:gd name="f174" fmla="*/ f132 1 124"/>
                <a:gd name="f175" fmla="*/ 0 1 f90"/>
                <a:gd name="f176" fmla="*/ f84 1 f90"/>
                <a:gd name="f177" fmla="*/ 0 1 f91"/>
                <a:gd name="f178" fmla="*/ f85 1 f91"/>
                <a:gd name="f179" fmla="*/ f134 1 f90"/>
                <a:gd name="f180" fmla="*/ f135 1 f91"/>
                <a:gd name="f181" fmla="*/ f136 1 f90"/>
                <a:gd name="f182" fmla="*/ f137 1 f91"/>
                <a:gd name="f183" fmla="*/ f138 1 f90"/>
                <a:gd name="f184" fmla="*/ f139 1 f91"/>
                <a:gd name="f185" fmla="*/ f140 1 f90"/>
                <a:gd name="f186" fmla="*/ f141 1 f90"/>
                <a:gd name="f187" fmla="*/ f142 1 f91"/>
                <a:gd name="f188" fmla="*/ f143 1 f90"/>
                <a:gd name="f189" fmla="*/ f144 1 f91"/>
                <a:gd name="f190" fmla="*/ f145 1 f90"/>
                <a:gd name="f191" fmla="*/ f146 1 f91"/>
                <a:gd name="f192" fmla="*/ f147 1 f90"/>
                <a:gd name="f193" fmla="*/ f148 1 f91"/>
                <a:gd name="f194" fmla="*/ f149 1 f90"/>
                <a:gd name="f195" fmla="*/ f150 1 f91"/>
                <a:gd name="f196" fmla="*/ f151 1 f90"/>
                <a:gd name="f197" fmla="*/ f152 1 f91"/>
                <a:gd name="f198" fmla="*/ f153 1 f90"/>
                <a:gd name="f199" fmla="*/ f154 1 f91"/>
                <a:gd name="f200" fmla="*/ f155 1 f90"/>
                <a:gd name="f201" fmla="*/ f156 1 f91"/>
                <a:gd name="f202" fmla="*/ f157 1 f90"/>
                <a:gd name="f203" fmla="*/ f158 1 f91"/>
                <a:gd name="f204" fmla="*/ f159 1 f90"/>
                <a:gd name="f205" fmla="*/ f160 1 f91"/>
                <a:gd name="f206" fmla="*/ f161 1 f90"/>
                <a:gd name="f207" fmla="*/ f162 1 f91"/>
                <a:gd name="f208" fmla="*/ f163 1 f90"/>
                <a:gd name="f209" fmla="*/ f164 1 f91"/>
                <a:gd name="f210" fmla="*/ f165 1 f90"/>
                <a:gd name="f211" fmla="*/ f166 1 f91"/>
                <a:gd name="f212" fmla="*/ f167 1 f90"/>
                <a:gd name="f213" fmla="*/ f168 1 f91"/>
                <a:gd name="f214" fmla="*/ f169 1 f90"/>
                <a:gd name="f215" fmla="*/ f170 1 f91"/>
                <a:gd name="f216" fmla="*/ f171 1 f90"/>
                <a:gd name="f217" fmla="*/ f172 1 f91"/>
                <a:gd name="f218" fmla="*/ f173 1 f90"/>
                <a:gd name="f219" fmla="*/ f174 1 f91"/>
                <a:gd name="f220" fmla="*/ f175 f81 1"/>
                <a:gd name="f221" fmla="*/ f176 f81 1"/>
                <a:gd name="f222" fmla="*/ f178 f82 1"/>
                <a:gd name="f223" fmla="*/ f177 f82 1"/>
                <a:gd name="f224" fmla="*/ f179 f81 1"/>
                <a:gd name="f225" fmla="*/ f180 f82 1"/>
                <a:gd name="f226" fmla="*/ f181 f81 1"/>
                <a:gd name="f227" fmla="*/ f182 f82 1"/>
                <a:gd name="f228" fmla="*/ f183 f81 1"/>
                <a:gd name="f229" fmla="*/ f184 f82 1"/>
                <a:gd name="f230" fmla="*/ f185 f81 1"/>
                <a:gd name="f231" fmla="*/ f186 f81 1"/>
                <a:gd name="f232" fmla="*/ f187 f82 1"/>
                <a:gd name="f233" fmla="*/ f188 f81 1"/>
                <a:gd name="f234" fmla="*/ f189 f82 1"/>
                <a:gd name="f235" fmla="*/ f190 f81 1"/>
                <a:gd name="f236" fmla="*/ f191 f82 1"/>
                <a:gd name="f237" fmla="*/ f192 f81 1"/>
                <a:gd name="f238" fmla="*/ f193 f82 1"/>
                <a:gd name="f239" fmla="*/ f194 f81 1"/>
                <a:gd name="f240" fmla="*/ f195 f82 1"/>
                <a:gd name="f241" fmla="*/ f196 f81 1"/>
                <a:gd name="f242" fmla="*/ f197 f82 1"/>
                <a:gd name="f243" fmla="*/ f198 f81 1"/>
                <a:gd name="f244" fmla="*/ f199 f82 1"/>
                <a:gd name="f245" fmla="*/ f200 f81 1"/>
                <a:gd name="f246" fmla="*/ f201 f82 1"/>
                <a:gd name="f247" fmla="*/ f202 f81 1"/>
                <a:gd name="f248" fmla="*/ f203 f82 1"/>
                <a:gd name="f249" fmla="*/ f204 f81 1"/>
                <a:gd name="f250" fmla="*/ f205 f82 1"/>
                <a:gd name="f251" fmla="*/ f206 f81 1"/>
                <a:gd name="f252" fmla="*/ f207 f82 1"/>
                <a:gd name="f253" fmla="*/ f208 f81 1"/>
                <a:gd name="f254" fmla="*/ f209 f82 1"/>
                <a:gd name="f255" fmla="*/ f210 f81 1"/>
                <a:gd name="f256" fmla="*/ f211 f82 1"/>
                <a:gd name="f257" fmla="*/ f212 f81 1"/>
                <a:gd name="f258" fmla="*/ f213 f82 1"/>
                <a:gd name="f259" fmla="*/ f214 f81 1"/>
                <a:gd name="f260" fmla="*/ f215 f82 1"/>
                <a:gd name="f261" fmla="*/ f216 f81 1"/>
                <a:gd name="f262" fmla="*/ f217 f82 1"/>
                <a:gd name="f263" fmla="*/ f218 f81 1"/>
                <a:gd name="f264" fmla="*/ f219 f8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33">
                  <a:pos x="f224" y="f225"/>
                </a:cxn>
                <a:cxn ang="f133">
                  <a:pos x="f226" y="f227"/>
                </a:cxn>
                <a:cxn ang="f133">
                  <a:pos x="f228" y="f229"/>
                </a:cxn>
                <a:cxn ang="f133">
                  <a:pos x="f230" y="f229"/>
                </a:cxn>
                <a:cxn ang="f133">
                  <a:pos x="f231" y="f232"/>
                </a:cxn>
                <a:cxn ang="f133">
                  <a:pos x="f233" y="f234"/>
                </a:cxn>
                <a:cxn ang="f133">
                  <a:pos x="f235" y="f236"/>
                </a:cxn>
                <a:cxn ang="f133">
                  <a:pos x="f237" y="f238"/>
                </a:cxn>
                <a:cxn ang="f133">
                  <a:pos x="f239" y="f240"/>
                </a:cxn>
                <a:cxn ang="f133">
                  <a:pos x="f241" y="f242"/>
                </a:cxn>
                <a:cxn ang="f133">
                  <a:pos x="f243" y="f244"/>
                </a:cxn>
                <a:cxn ang="f133">
                  <a:pos x="f245" y="f246"/>
                </a:cxn>
                <a:cxn ang="f133">
                  <a:pos x="f247" y="f248"/>
                </a:cxn>
                <a:cxn ang="f133">
                  <a:pos x="f249" y="f250"/>
                </a:cxn>
                <a:cxn ang="f133">
                  <a:pos x="f251" y="f252"/>
                </a:cxn>
                <a:cxn ang="f133">
                  <a:pos x="f253" y="f254"/>
                </a:cxn>
                <a:cxn ang="f133">
                  <a:pos x="f255" y="f256"/>
                </a:cxn>
                <a:cxn ang="f133">
                  <a:pos x="f257" y="f258"/>
                </a:cxn>
                <a:cxn ang="f133">
                  <a:pos x="f259" y="f260"/>
                </a:cxn>
                <a:cxn ang="f133">
                  <a:pos x="f261" y="f262"/>
                </a:cxn>
                <a:cxn ang="f133">
                  <a:pos x="f263" y="f264"/>
                </a:cxn>
                <a:cxn ang="f133">
                  <a:pos x="f224" y="f225"/>
                </a:cxn>
              </a:cxnLst>
              <a:rect l="f220" t="f223" r="f221" b="f222"/>
              <a:pathLst>
                <a:path w="172" h="124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cubicBezTo>
                    <a:pt x="f16" y="f17"/>
                    <a:pt x="f18" y="f17"/>
                    <a:pt x="f19" y="f17"/>
                  </a:cubicBezTo>
                  <a:cubicBezTo>
                    <a:pt x="f20" y="f17"/>
                    <a:pt x="f21" y="f17"/>
                    <a:pt x="f22" y="f17"/>
                  </a:cubicBezTo>
                  <a:cubicBezTo>
                    <a:pt x="f23" y="f15"/>
                    <a:pt x="f24" y="f25"/>
                    <a:pt x="f26" y="f27"/>
                  </a:cubicBezTo>
                  <a:cubicBezTo>
                    <a:pt x="f28" y="f29"/>
                    <a:pt x="f30" y="f31"/>
                    <a:pt x="f28" y="f32"/>
                  </a:cubicBezTo>
                  <a:cubicBezTo>
                    <a:pt x="f33" y="f5"/>
                    <a:pt x="f33" y="f5"/>
                    <a:pt x="f33" y="f5"/>
                  </a:cubicBezTo>
                  <a:cubicBezTo>
                    <a:pt x="f34" y="f35"/>
                    <a:pt x="f36" y="f37"/>
                    <a:pt x="f38" y="f31"/>
                  </a:cubicBezTo>
                  <a:cubicBezTo>
                    <a:pt x="f39" y="f40"/>
                    <a:pt x="f41" y="f42"/>
                    <a:pt x="f43" y="f44"/>
                  </a:cubicBezTo>
                  <a:cubicBezTo>
                    <a:pt x="f45" y="f46"/>
                    <a:pt x="f35" y="f47"/>
                    <a:pt x="f5" y="f48"/>
                  </a:cubicBezTo>
                  <a:cubicBezTo>
                    <a:pt x="f25" y="f49"/>
                    <a:pt x="f25" y="f49"/>
                    <a:pt x="f25" y="f49"/>
                  </a:cubicBezTo>
                  <a:cubicBezTo>
                    <a:pt x="f50" y="f51"/>
                    <a:pt x="f50" y="f51"/>
                    <a:pt x="f50" y="f51"/>
                  </a:cubicBezTo>
                  <a:cubicBezTo>
                    <a:pt x="f52" y="f53"/>
                    <a:pt x="f27" y="f54"/>
                    <a:pt x="f52" y="f26"/>
                  </a:cubicBezTo>
                  <a:cubicBezTo>
                    <a:pt x="f11" y="f55"/>
                    <a:pt x="f56" y="f57"/>
                    <a:pt x="f58" y="f59"/>
                  </a:cubicBezTo>
                  <a:cubicBezTo>
                    <a:pt x="f60" y="f22"/>
                    <a:pt x="f61" y="f62"/>
                    <a:pt x="f63" y="f22"/>
                  </a:cubicBezTo>
                  <a:cubicBezTo>
                    <a:pt x="f64" y="f65"/>
                    <a:pt x="f66" y="f57"/>
                    <a:pt x="f67" y="f55"/>
                  </a:cubicBezTo>
                  <a:cubicBezTo>
                    <a:pt x="f68" y="f69"/>
                    <a:pt x="f68" y="f69"/>
                    <a:pt x="f68" y="f69"/>
                  </a:cubicBezTo>
                  <a:cubicBezTo>
                    <a:pt x="f70" y="f24"/>
                    <a:pt x="f70" y="f24"/>
                    <a:pt x="f70" y="f24"/>
                  </a:cubicBezTo>
                  <a:cubicBezTo>
                    <a:pt x="f71" y="f7"/>
                    <a:pt x="f71" y="f7"/>
                    <a:pt x="f71" y="f7"/>
                  </a:cubicBezTo>
                  <a:cubicBezTo>
                    <a:pt x="f72" y="f73"/>
                    <a:pt x="f74" y="f44"/>
                    <a:pt x="f75" y="f76"/>
                  </a:cubicBezTo>
                  <a:cubicBezTo>
                    <a:pt x="f77" y="f42"/>
                    <a:pt x="f78" y="f79"/>
                    <a:pt x="f6" y="f13"/>
                  </a:cubicBezTo>
                  <a:lnTo>
                    <a:pt x="f8" y="f9"/>
                  </a:lnTo>
                  <a:close/>
                </a:path>
              </a:pathLst>
            </a:custGeom>
            <a:solidFill>
              <a:schemeClr val="tx1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id-ID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Freeform 81">
              <a:extLst>
                <a:ext uri="{FF2B5EF4-FFF2-40B4-BE49-F238E27FC236}">
                  <a16:creationId xmlns:a16="http://schemas.microsoft.com/office/drawing/2014/main" id="{5A455EC8-A305-D818-08F2-BD95269FCBF5}"/>
                </a:ext>
              </a:extLst>
            </p:cNvPr>
            <p:cNvSpPr/>
            <p:nvPr/>
          </p:nvSpPr>
          <p:spPr>
            <a:xfrm>
              <a:off x="8163690" y="6058585"/>
              <a:ext cx="1346106" cy="163347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39"/>
                <a:gd name="f7" fmla="val 149"/>
                <a:gd name="f8" fmla="val 115"/>
                <a:gd name="f9" fmla="val 35"/>
                <a:gd name="f10" fmla="val 112"/>
                <a:gd name="f11" fmla="val 39"/>
                <a:gd name="f12" fmla="val 108"/>
                <a:gd name="f13" fmla="val 41"/>
                <a:gd name="f14" fmla="val 104"/>
                <a:gd name="f15" fmla="val 43"/>
                <a:gd name="f16" fmla="val 98"/>
                <a:gd name="f17" fmla="val 44"/>
                <a:gd name="f18" fmla="val 93"/>
                <a:gd name="f19" fmla="val 88"/>
                <a:gd name="f20" fmla="val 40"/>
                <a:gd name="f21" fmla="val 83"/>
                <a:gd name="f22" fmla="val 38"/>
                <a:gd name="f23" fmla="val 80"/>
                <a:gd name="f24" fmla="val 33"/>
                <a:gd name="f25" fmla="val 78"/>
                <a:gd name="f26" fmla="val 28"/>
                <a:gd name="f27" fmla="val 77"/>
                <a:gd name="f28" fmla="val 23"/>
                <a:gd name="f29" fmla="val 18"/>
                <a:gd name="f30" fmla="val 14"/>
                <a:gd name="f31" fmla="val 56"/>
                <a:gd name="f32" fmla="val 36"/>
                <a:gd name="f33" fmla="val 22"/>
                <a:gd name="f34" fmla="val 34"/>
                <a:gd name="f35" fmla="val 15"/>
                <a:gd name="f36" fmla="val 49"/>
                <a:gd name="f37" fmla="val 5"/>
                <a:gd name="f38" fmla="val 69"/>
                <a:gd name="f39" fmla="val 94"/>
                <a:gd name="f40" fmla="val 124"/>
                <a:gd name="f41" fmla="val 127"/>
                <a:gd name="f42" fmla="val 135"/>
                <a:gd name="f43" fmla="val 120"/>
                <a:gd name="f44" fmla="val 96"/>
                <a:gd name="f45" fmla="val 101"/>
                <a:gd name="f46" fmla="val 90"/>
                <a:gd name="f47" fmla="val 106"/>
                <a:gd name="f48" fmla="val 79"/>
                <a:gd name="f49" fmla="val 119"/>
                <a:gd name="f50" fmla="val 65"/>
                <a:gd name="f51" fmla="val 48"/>
                <a:gd name="f52" fmla="+- 0 0 -90"/>
                <a:gd name="f53" fmla="*/ f3 1 139"/>
                <a:gd name="f54" fmla="*/ f4 1 149"/>
                <a:gd name="f55" fmla="val f5"/>
                <a:gd name="f56" fmla="val f6"/>
                <a:gd name="f57" fmla="val f7"/>
                <a:gd name="f58" fmla="*/ f52 f0 1"/>
                <a:gd name="f59" fmla="+- f57 0 f55"/>
                <a:gd name="f60" fmla="+- f56 0 f55"/>
                <a:gd name="f61" fmla="*/ f58 1 f2"/>
                <a:gd name="f62" fmla="*/ f60 1 139"/>
                <a:gd name="f63" fmla="*/ f59 1 149"/>
                <a:gd name="f64" fmla="*/ 115 f60 1"/>
                <a:gd name="f65" fmla="*/ 35 f59 1"/>
                <a:gd name="f66" fmla="*/ 104 f60 1"/>
                <a:gd name="f67" fmla="*/ 43 f59 1"/>
                <a:gd name="f68" fmla="*/ 88 f60 1"/>
                <a:gd name="f69" fmla="*/ 40 f59 1"/>
                <a:gd name="f70" fmla="*/ 78 f60 1"/>
                <a:gd name="f71" fmla="*/ 28 f59 1"/>
                <a:gd name="f72" fmla="*/ 80 f60 1"/>
                <a:gd name="f73" fmla="*/ 14 f59 1"/>
                <a:gd name="f74" fmla="*/ 56 f60 1"/>
                <a:gd name="f75" fmla="*/ 0 f59 1"/>
                <a:gd name="f76" fmla="*/ 15 f60 1"/>
                <a:gd name="f77" fmla="*/ 49 f59 1"/>
                <a:gd name="f78" fmla="*/ 0 f60 1"/>
                <a:gd name="f79" fmla="*/ 124 f59 1"/>
                <a:gd name="f80" fmla="*/ 149 f59 1"/>
                <a:gd name="f81" fmla="*/ 94 f60 1"/>
                <a:gd name="f82" fmla="*/ 101 f60 1"/>
                <a:gd name="f83" fmla="*/ 90 f59 1"/>
                <a:gd name="f84" fmla="*/ 139 f60 1"/>
                <a:gd name="f85" fmla="*/ 48 f59 1"/>
                <a:gd name="f86" fmla="+- f61 0 f1"/>
                <a:gd name="f87" fmla="*/ f64 1 139"/>
                <a:gd name="f88" fmla="*/ f65 1 149"/>
                <a:gd name="f89" fmla="*/ f66 1 139"/>
                <a:gd name="f90" fmla="*/ f67 1 149"/>
                <a:gd name="f91" fmla="*/ f68 1 139"/>
                <a:gd name="f92" fmla="*/ f69 1 149"/>
                <a:gd name="f93" fmla="*/ f70 1 139"/>
                <a:gd name="f94" fmla="*/ f71 1 149"/>
                <a:gd name="f95" fmla="*/ f72 1 139"/>
                <a:gd name="f96" fmla="*/ f73 1 149"/>
                <a:gd name="f97" fmla="*/ f74 1 139"/>
                <a:gd name="f98" fmla="*/ f75 1 149"/>
                <a:gd name="f99" fmla="*/ f76 1 139"/>
                <a:gd name="f100" fmla="*/ f77 1 149"/>
                <a:gd name="f101" fmla="*/ f78 1 139"/>
                <a:gd name="f102" fmla="*/ f79 1 149"/>
                <a:gd name="f103" fmla="*/ f80 1 149"/>
                <a:gd name="f104" fmla="*/ f81 1 139"/>
                <a:gd name="f105" fmla="*/ f82 1 139"/>
                <a:gd name="f106" fmla="*/ f83 1 149"/>
                <a:gd name="f107" fmla="*/ f84 1 139"/>
                <a:gd name="f108" fmla="*/ f85 1 149"/>
                <a:gd name="f109" fmla="*/ 0 1 f62"/>
                <a:gd name="f110" fmla="*/ f56 1 f62"/>
                <a:gd name="f111" fmla="*/ 0 1 f63"/>
                <a:gd name="f112" fmla="*/ f57 1 f63"/>
                <a:gd name="f113" fmla="*/ f87 1 f62"/>
                <a:gd name="f114" fmla="*/ f88 1 f63"/>
                <a:gd name="f115" fmla="*/ f89 1 f62"/>
                <a:gd name="f116" fmla="*/ f90 1 f63"/>
                <a:gd name="f117" fmla="*/ f91 1 f62"/>
                <a:gd name="f118" fmla="*/ f92 1 f63"/>
                <a:gd name="f119" fmla="*/ f93 1 f62"/>
                <a:gd name="f120" fmla="*/ f94 1 f63"/>
                <a:gd name="f121" fmla="*/ f95 1 f62"/>
                <a:gd name="f122" fmla="*/ f96 1 f63"/>
                <a:gd name="f123" fmla="*/ f97 1 f62"/>
                <a:gd name="f124" fmla="*/ f98 1 f63"/>
                <a:gd name="f125" fmla="*/ f99 1 f62"/>
                <a:gd name="f126" fmla="*/ f100 1 f63"/>
                <a:gd name="f127" fmla="*/ f101 1 f62"/>
                <a:gd name="f128" fmla="*/ f102 1 f63"/>
                <a:gd name="f129" fmla="*/ f103 1 f63"/>
                <a:gd name="f130" fmla="*/ f104 1 f62"/>
                <a:gd name="f131" fmla="*/ f105 1 f62"/>
                <a:gd name="f132" fmla="*/ f106 1 f63"/>
                <a:gd name="f133" fmla="*/ f107 1 f62"/>
                <a:gd name="f134" fmla="*/ f108 1 f63"/>
                <a:gd name="f135" fmla="*/ f109 f53 1"/>
                <a:gd name="f136" fmla="*/ f110 f53 1"/>
                <a:gd name="f137" fmla="*/ f112 f54 1"/>
                <a:gd name="f138" fmla="*/ f111 f54 1"/>
                <a:gd name="f139" fmla="*/ f113 f53 1"/>
                <a:gd name="f140" fmla="*/ f114 f54 1"/>
                <a:gd name="f141" fmla="*/ f115 f53 1"/>
                <a:gd name="f142" fmla="*/ f116 f54 1"/>
                <a:gd name="f143" fmla="*/ f117 f53 1"/>
                <a:gd name="f144" fmla="*/ f118 f54 1"/>
                <a:gd name="f145" fmla="*/ f119 f53 1"/>
                <a:gd name="f146" fmla="*/ f120 f54 1"/>
                <a:gd name="f147" fmla="*/ f121 f53 1"/>
                <a:gd name="f148" fmla="*/ f122 f54 1"/>
                <a:gd name="f149" fmla="*/ f123 f53 1"/>
                <a:gd name="f150" fmla="*/ f124 f54 1"/>
                <a:gd name="f151" fmla="*/ f125 f53 1"/>
                <a:gd name="f152" fmla="*/ f126 f54 1"/>
                <a:gd name="f153" fmla="*/ f127 f53 1"/>
                <a:gd name="f154" fmla="*/ f128 f54 1"/>
                <a:gd name="f155" fmla="*/ f129 f54 1"/>
                <a:gd name="f156" fmla="*/ f130 f53 1"/>
                <a:gd name="f157" fmla="*/ f131 f53 1"/>
                <a:gd name="f158" fmla="*/ f132 f54 1"/>
                <a:gd name="f159" fmla="*/ f133 f53 1"/>
                <a:gd name="f160" fmla="*/ f134 f5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6">
                  <a:pos x="f139" y="f140"/>
                </a:cxn>
                <a:cxn ang="f86">
                  <a:pos x="f141" y="f142"/>
                </a:cxn>
                <a:cxn ang="f86">
                  <a:pos x="f143" y="f144"/>
                </a:cxn>
                <a:cxn ang="f86">
                  <a:pos x="f145" y="f146"/>
                </a:cxn>
                <a:cxn ang="f86">
                  <a:pos x="f147" y="f148"/>
                </a:cxn>
                <a:cxn ang="f86">
                  <a:pos x="f149" y="f150"/>
                </a:cxn>
                <a:cxn ang="f86">
                  <a:pos x="f151" y="f152"/>
                </a:cxn>
                <a:cxn ang="f86">
                  <a:pos x="f153" y="f154"/>
                </a:cxn>
                <a:cxn ang="f86">
                  <a:pos x="f153" y="f155"/>
                </a:cxn>
                <a:cxn ang="f86">
                  <a:pos x="f156" y="f155"/>
                </a:cxn>
                <a:cxn ang="f86">
                  <a:pos x="f157" y="f158"/>
                </a:cxn>
                <a:cxn ang="f86">
                  <a:pos x="f159" y="f160"/>
                </a:cxn>
                <a:cxn ang="f86">
                  <a:pos x="f139" y="f140"/>
                </a:cxn>
              </a:cxnLst>
              <a:rect l="f135" t="f138" r="f136" b="f137"/>
              <a:pathLst>
                <a:path w="139" h="149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cubicBezTo>
                    <a:pt x="f16" y="f17"/>
                    <a:pt x="f18" y="f15"/>
                    <a:pt x="f19" y="f20"/>
                  </a:cubicBezTo>
                  <a:cubicBezTo>
                    <a:pt x="f21" y="f22"/>
                    <a:pt x="f23" y="f24"/>
                    <a:pt x="f25" y="f26"/>
                  </a:cubicBezTo>
                  <a:cubicBezTo>
                    <a:pt x="f27" y="f28"/>
                    <a:pt x="f25" y="f29"/>
                    <a:pt x="f23" y="f30"/>
                  </a:cubicBezTo>
                  <a:cubicBezTo>
                    <a:pt x="f31" y="f5"/>
                    <a:pt x="f31" y="f5"/>
                    <a:pt x="f31" y="f5"/>
                  </a:cubicBezTo>
                  <a:cubicBezTo>
                    <a:pt x="f32" y="f29"/>
                    <a:pt x="f33" y="f34"/>
                    <a:pt x="f35" y="f36"/>
                  </a:cubicBezTo>
                  <a:cubicBezTo>
                    <a:pt x="f37" y="f38"/>
                    <a:pt x="f5" y="f39"/>
                    <a:pt x="f5" y="f40"/>
                  </a:cubicBezTo>
                  <a:cubicBezTo>
                    <a:pt x="f5" y="f41"/>
                    <a:pt x="f5" y="f42"/>
                    <a:pt x="f5" y="f7"/>
                  </a:cubicBezTo>
                  <a:cubicBezTo>
                    <a:pt x="f39" y="f7"/>
                    <a:pt x="f39" y="f7"/>
                    <a:pt x="f39" y="f7"/>
                  </a:cubicBezTo>
                  <a:cubicBezTo>
                    <a:pt x="f18" y="f43"/>
                    <a:pt x="f44" y="f45"/>
                    <a:pt x="f45" y="f46"/>
                  </a:cubicBezTo>
                  <a:cubicBezTo>
                    <a:pt x="f47" y="f48"/>
                    <a:pt x="f49" y="f50"/>
                    <a:pt x="f6" y="f51"/>
                  </a:cubicBezTo>
                  <a:lnTo>
                    <a:pt x="f8" y="f9"/>
                  </a:lnTo>
                  <a:close/>
                </a:path>
              </a:pathLst>
            </a:custGeom>
            <a:solidFill>
              <a:schemeClr val="accent2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id-ID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8D70FC6C-CE67-03A6-FFAD-622AAB5C8A87}"/>
                </a:ext>
              </a:extLst>
            </p:cNvPr>
            <p:cNvSpPr/>
            <p:nvPr/>
          </p:nvSpPr>
          <p:spPr>
            <a:xfrm>
              <a:off x="8163690" y="8086569"/>
              <a:ext cx="940012" cy="101932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id-ID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Freeform 71">
              <a:extLst>
                <a:ext uri="{FF2B5EF4-FFF2-40B4-BE49-F238E27FC236}">
                  <a16:creationId xmlns:a16="http://schemas.microsoft.com/office/drawing/2014/main" id="{CD8057BA-6A97-4030-98EE-D7182D515C67}"/>
                </a:ext>
              </a:extLst>
            </p:cNvPr>
            <p:cNvSpPr/>
            <p:nvPr/>
          </p:nvSpPr>
          <p:spPr>
            <a:xfrm>
              <a:off x="7216600" y="4092708"/>
              <a:ext cx="428972" cy="42723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04"/>
                <a:gd name="f7" fmla="val 91"/>
                <a:gd name="f8" fmla="val 1"/>
                <a:gd name="f9" fmla="val 89"/>
                <a:gd name="f10" fmla="val 82"/>
                <a:gd name="f11" fmla="val 7"/>
                <a:gd name="f12" fmla="val 79"/>
                <a:gd name="f13" fmla="val 35"/>
                <a:gd name="f14" fmla="val 72"/>
                <a:gd name="f15" fmla="val 36"/>
                <a:gd name="f16" fmla="val 71"/>
                <a:gd name="f17" fmla="val 66"/>
                <a:gd name="f18" fmla="val 39"/>
                <a:gd name="f19" fmla="val 65"/>
                <a:gd name="f20" fmla="val 57"/>
                <a:gd name="f21" fmla="val 56"/>
                <a:gd name="f22" fmla="val 50"/>
                <a:gd name="f23" fmla="val 46"/>
                <a:gd name="f24" fmla="val 33"/>
                <a:gd name="f25" fmla="val 32"/>
                <a:gd name="f26" fmla="val 43"/>
                <a:gd name="f27" fmla="val 40"/>
                <a:gd name="f28" fmla="val 38"/>
                <a:gd name="f29" fmla="val 31"/>
                <a:gd name="f30" fmla="val 34"/>
                <a:gd name="f31" fmla="val 18"/>
                <a:gd name="f32" fmla="val 14"/>
                <a:gd name="f33" fmla="val 11"/>
                <a:gd name="f34" fmla="val 42"/>
                <a:gd name="f35" fmla="val 3"/>
                <a:gd name="f36" fmla="val 60"/>
                <a:gd name="f37" fmla="val 62"/>
                <a:gd name="f38" fmla="val 61"/>
                <a:gd name="f39" fmla="val 68"/>
                <a:gd name="f40" fmla="val 8"/>
                <a:gd name="f41" fmla="val 70"/>
                <a:gd name="f42" fmla="val 15"/>
                <a:gd name="f43" fmla="val 20"/>
                <a:gd name="f44" fmla="val 30"/>
                <a:gd name="f45" fmla="val 73"/>
                <a:gd name="f46" fmla="val 47"/>
                <a:gd name="f47" fmla="val 69"/>
                <a:gd name="f48" fmla="val 55"/>
                <a:gd name="f49" fmla="val 64"/>
                <a:gd name="f50" fmla="val 101"/>
                <a:gd name="f51" fmla="val 80"/>
                <a:gd name="f52" fmla="val 83"/>
                <a:gd name="f53" fmla="val 87"/>
                <a:gd name="f54" fmla="+- 0 0 -90"/>
                <a:gd name="f55" fmla="*/ f3 1 104"/>
                <a:gd name="f56" fmla="*/ f4 1 91"/>
                <a:gd name="f57" fmla="val f5"/>
                <a:gd name="f58" fmla="val f6"/>
                <a:gd name="f59" fmla="val f7"/>
                <a:gd name="f60" fmla="*/ f54 f0 1"/>
                <a:gd name="f61" fmla="+- f59 0 f57"/>
                <a:gd name="f62" fmla="+- f58 0 f57"/>
                <a:gd name="f63" fmla="*/ f60 1 f2"/>
                <a:gd name="f64" fmla="*/ f62 1 104"/>
                <a:gd name="f65" fmla="*/ f61 1 91"/>
                <a:gd name="f66" fmla="*/ 1 f62 1"/>
                <a:gd name="f67" fmla="*/ 91 f61 1"/>
                <a:gd name="f68" fmla="*/ 82 f61 1"/>
                <a:gd name="f69" fmla="*/ 36 f62 1"/>
                <a:gd name="f70" fmla="*/ 71 f61 1"/>
                <a:gd name="f71" fmla="*/ 66 f61 1"/>
                <a:gd name="f72" fmla="*/ 39 f62 1"/>
                <a:gd name="f73" fmla="*/ 65 f61 1"/>
                <a:gd name="f74" fmla="*/ 56 f61 1"/>
                <a:gd name="f75" fmla="*/ 35 f62 1"/>
                <a:gd name="f76" fmla="*/ 46 f61 1"/>
                <a:gd name="f77" fmla="*/ 32 f62 1"/>
                <a:gd name="f78" fmla="*/ 43 f61 1"/>
                <a:gd name="f79" fmla="*/ 36 f61 1"/>
                <a:gd name="f80" fmla="*/ 34 f62 1"/>
                <a:gd name="f81" fmla="*/ 32 f61 1"/>
                <a:gd name="f82" fmla="*/ 14 f61 1"/>
                <a:gd name="f83" fmla="*/ 57 f62 1"/>
                <a:gd name="f84" fmla="*/ 1 f61 1"/>
                <a:gd name="f85" fmla="*/ 62 f62 1"/>
                <a:gd name="f86" fmla="*/ 61 f62 1"/>
                <a:gd name="f87" fmla="*/ 3 f61 1"/>
                <a:gd name="f88" fmla="*/ 70 f62 1"/>
                <a:gd name="f89" fmla="*/ 15 f61 1"/>
                <a:gd name="f90" fmla="*/ 72 f62 1"/>
                <a:gd name="f91" fmla="*/ 35 f61 1"/>
                <a:gd name="f92" fmla="*/ 69 f62 1"/>
                <a:gd name="f93" fmla="*/ 66 f62 1"/>
                <a:gd name="f94" fmla="*/ 57 f61 1"/>
                <a:gd name="f95" fmla="*/ 64 f61 1"/>
                <a:gd name="f96" fmla="*/ 68 f62 1"/>
                <a:gd name="f97" fmla="*/ 72 f61 1"/>
                <a:gd name="f98" fmla="*/ 104 f62 1"/>
                <a:gd name="f99" fmla="*/ 83 f61 1"/>
                <a:gd name="f100" fmla="+- f63 0 f1"/>
                <a:gd name="f101" fmla="*/ f66 1 104"/>
                <a:gd name="f102" fmla="*/ f67 1 91"/>
                <a:gd name="f103" fmla="*/ f68 1 91"/>
                <a:gd name="f104" fmla="*/ f69 1 104"/>
                <a:gd name="f105" fmla="*/ f70 1 91"/>
                <a:gd name="f106" fmla="*/ f71 1 91"/>
                <a:gd name="f107" fmla="*/ f72 1 104"/>
                <a:gd name="f108" fmla="*/ f73 1 91"/>
                <a:gd name="f109" fmla="*/ f74 1 91"/>
                <a:gd name="f110" fmla="*/ f75 1 104"/>
                <a:gd name="f111" fmla="*/ f76 1 91"/>
                <a:gd name="f112" fmla="*/ f77 1 104"/>
                <a:gd name="f113" fmla="*/ f78 1 91"/>
                <a:gd name="f114" fmla="*/ f79 1 91"/>
                <a:gd name="f115" fmla="*/ f80 1 104"/>
                <a:gd name="f116" fmla="*/ f81 1 91"/>
                <a:gd name="f117" fmla="*/ f82 1 91"/>
                <a:gd name="f118" fmla="*/ f83 1 104"/>
                <a:gd name="f119" fmla="*/ f84 1 91"/>
                <a:gd name="f120" fmla="*/ f85 1 104"/>
                <a:gd name="f121" fmla="*/ f86 1 104"/>
                <a:gd name="f122" fmla="*/ f87 1 91"/>
                <a:gd name="f123" fmla="*/ f88 1 104"/>
                <a:gd name="f124" fmla="*/ f89 1 91"/>
                <a:gd name="f125" fmla="*/ f90 1 104"/>
                <a:gd name="f126" fmla="*/ f91 1 91"/>
                <a:gd name="f127" fmla="*/ f92 1 104"/>
                <a:gd name="f128" fmla="*/ f93 1 104"/>
                <a:gd name="f129" fmla="*/ f94 1 91"/>
                <a:gd name="f130" fmla="*/ f95 1 91"/>
                <a:gd name="f131" fmla="*/ f96 1 104"/>
                <a:gd name="f132" fmla="*/ f97 1 91"/>
                <a:gd name="f133" fmla="*/ f98 1 104"/>
                <a:gd name="f134" fmla="*/ f99 1 91"/>
                <a:gd name="f135" fmla="*/ 0 1 f64"/>
                <a:gd name="f136" fmla="*/ f58 1 f64"/>
                <a:gd name="f137" fmla="*/ 0 1 f65"/>
                <a:gd name="f138" fmla="*/ f59 1 f65"/>
                <a:gd name="f139" fmla="*/ f101 1 f64"/>
                <a:gd name="f140" fmla="*/ f102 1 f65"/>
                <a:gd name="f141" fmla="*/ f103 1 f65"/>
                <a:gd name="f142" fmla="*/ f104 1 f64"/>
                <a:gd name="f143" fmla="*/ f105 1 f65"/>
                <a:gd name="f144" fmla="*/ f106 1 f65"/>
                <a:gd name="f145" fmla="*/ f107 1 f64"/>
                <a:gd name="f146" fmla="*/ f108 1 f65"/>
                <a:gd name="f147" fmla="*/ f109 1 f65"/>
                <a:gd name="f148" fmla="*/ f110 1 f64"/>
                <a:gd name="f149" fmla="*/ f111 1 f65"/>
                <a:gd name="f150" fmla="*/ f112 1 f64"/>
                <a:gd name="f151" fmla="*/ f113 1 f65"/>
                <a:gd name="f152" fmla="*/ f114 1 f65"/>
                <a:gd name="f153" fmla="*/ f115 1 f64"/>
                <a:gd name="f154" fmla="*/ f116 1 f65"/>
                <a:gd name="f155" fmla="*/ f117 1 f65"/>
                <a:gd name="f156" fmla="*/ f118 1 f64"/>
                <a:gd name="f157" fmla="*/ f119 1 f65"/>
                <a:gd name="f158" fmla="*/ f120 1 f64"/>
                <a:gd name="f159" fmla="*/ f121 1 f64"/>
                <a:gd name="f160" fmla="*/ f122 1 f65"/>
                <a:gd name="f161" fmla="*/ f123 1 f64"/>
                <a:gd name="f162" fmla="*/ f124 1 f65"/>
                <a:gd name="f163" fmla="*/ f125 1 f64"/>
                <a:gd name="f164" fmla="*/ f126 1 f65"/>
                <a:gd name="f165" fmla="*/ f127 1 f64"/>
                <a:gd name="f166" fmla="*/ f128 1 f64"/>
                <a:gd name="f167" fmla="*/ f129 1 f65"/>
                <a:gd name="f168" fmla="*/ f130 1 f65"/>
                <a:gd name="f169" fmla="*/ f131 1 f64"/>
                <a:gd name="f170" fmla="*/ f132 1 f65"/>
                <a:gd name="f171" fmla="*/ f133 1 f64"/>
                <a:gd name="f172" fmla="*/ f134 1 f65"/>
                <a:gd name="f173" fmla="*/ f135 f55 1"/>
                <a:gd name="f174" fmla="*/ f136 f55 1"/>
                <a:gd name="f175" fmla="*/ f138 f56 1"/>
                <a:gd name="f176" fmla="*/ f137 f56 1"/>
                <a:gd name="f177" fmla="*/ f139 f55 1"/>
                <a:gd name="f178" fmla="*/ f140 f56 1"/>
                <a:gd name="f179" fmla="*/ f141 f56 1"/>
                <a:gd name="f180" fmla="*/ f142 f55 1"/>
                <a:gd name="f181" fmla="*/ f143 f56 1"/>
                <a:gd name="f182" fmla="*/ f144 f56 1"/>
                <a:gd name="f183" fmla="*/ f145 f55 1"/>
                <a:gd name="f184" fmla="*/ f146 f56 1"/>
                <a:gd name="f185" fmla="*/ f147 f56 1"/>
                <a:gd name="f186" fmla="*/ f148 f55 1"/>
                <a:gd name="f187" fmla="*/ f149 f56 1"/>
                <a:gd name="f188" fmla="*/ f150 f55 1"/>
                <a:gd name="f189" fmla="*/ f151 f56 1"/>
                <a:gd name="f190" fmla="*/ f152 f56 1"/>
                <a:gd name="f191" fmla="*/ f153 f55 1"/>
                <a:gd name="f192" fmla="*/ f154 f56 1"/>
                <a:gd name="f193" fmla="*/ f155 f56 1"/>
                <a:gd name="f194" fmla="*/ f156 f55 1"/>
                <a:gd name="f195" fmla="*/ f157 f56 1"/>
                <a:gd name="f196" fmla="*/ f158 f55 1"/>
                <a:gd name="f197" fmla="*/ f159 f55 1"/>
                <a:gd name="f198" fmla="*/ f160 f56 1"/>
                <a:gd name="f199" fmla="*/ f161 f55 1"/>
                <a:gd name="f200" fmla="*/ f162 f56 1"/>
                <a:gd name="f201" fmla="*/ f163 f55 1"/>
                <a:gd name="f202" fmla="*/ f164 f56 1"/>
                <a:gd name="f203" fmla="*/ f165 f55 1"/>
                <a:gd name="f204" fmla="*/ f166 f55 1"/>
                <a:gd name="f205" fmla="*/ f167 f56 1"/>
                <a:gd name="f206" fmla="*/ f168 f56 1"/>
                <a:gd name="f207" fmla="*/ f169 f55 1"/>
                <a:gd name="f208" fmla="*/ f170 f56 1"/>
                <a:gd name="f209" fmla="*/ f171 f55 1"/>
                <a:gd name="f210" fmla="*/ f172 f5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00">
                  <a:pos x="f177" y="f178"/>
                </a:cxn>
                <a:cxn ang="f100">
                  <a:pos x="f177" y="f179"/>
                </a:cxn>
                <a:cxn ang="f100">
                  <a:pos x="f180" y="f181"/>
                </a:cxn>
                <a:cxn ang="f100">
                  <a:pos x="f180" y="f182"/>
                </a:cxn>
                <a:cxn ang="f100">
                  <a:pos x="f183" y="f184"/>
                </a:cxn>
                <a:cxn ang="f100">
                  <a:pos x="f183" y="f185"/>
                </a:cxn>
                <a:cxn ang="f100">
                  <a:pos x="f186" y="f187"/>
                </a:cxn>
                <a:cxn ang="f100">
                  <a:pos x="f188" y="f189"/>
                </a:cxn>
                <a:cxn ang="f100">
                  <a:pos x="f188" y="f190"/>
                </a:cxn>
                <a:cxn ang="f100">
                  <a:pos x="f191" y="f192"/>
                </a:cxn>
                <a:cxn ang="f100">
                  <a:pos x="f191" y="f193"/>
                </a:cxn>
                <a:cxn ang="f100">
                  <a:pos x="f194" y="f195"/>
                </a:cxn>
                <a:cxn ang="f100">
                  <a:pos x="f196" y="f195"/>
                </a:cxn>
                <a:cxn ang="f100">
                  <a:pos x="f197" y="f198"/>
                </a:cxn>
                <a:cxn ang="f100">
                  <a:pos x="f199" y="f200"/>
                </a:cxn>
                <a:cxn ang="f100">
                  <a:pos x="f199" y="f192"/>
                </a:cxn>
                <a:cxn ang="f100">
                  <a:pos x="f201" y="f202"/>
                </a:cxn>
                <a:cxn ang="f100">
                  <a:pos x="f203" y="f187"/>
                </a:cxn>
                <a:cxn ang="f100">
                  <a:pos x="f204" y="f205"/>
                </a:cxn>
                <a:cxn ang="f100">
                  <a:pos x="f204" y="f206"/>
                </a:cxn>
                <a:cxn ang="f100">
                  <a:pos x="f207" y="f206"/>
                </a:cxn>
                <a:cxn ang="f100">
                  <a:pos x="f199" y="f208"/>
                </a:cxn>
                <a:cxn ang="f100">
                  <a:pos x="f209" y="f210"/>
                </a:cxn>
                <a:cxn ang="f100">
                  <a:pos x="f209" y="f178"/>
                </a:cxn>
                <a:cxn ang="f100">
                  <a:pos x="f177" y="f178"/>
                </a:cxn>
              </a:cxnLst>
              <a:rect l="f173" t="f176" r="f174" b="f175"/>
              <a:pathLst>
                <a:path w="104" h="91">
                  <a:moveTo>
                    <a:pt x="f8" y="f7"/>
                  </a:moveTo>
                  <a:cubicBezTo>
                    <a:pt x="f8" y="f7"/>
                    <a:pt x="f5" y="f9"/>
                    <a:pt x="f8" y="f10"/>
                  </a:cubicBezTo>
                  <a:cubicBezTo>
                    <a:pt x="f11" y="f12"/>
                    <a:pt x="f13" y="f14"/>
                    <a:pt x="f15" y="f16"/>
                  </a:cubicBezTo>
                  <a:cubicBezTo>
                    <a:pt x="f15" y="f17"/>
                    <a:pt x="f15" y="f17"/>
                    <a:pt x="f15" y="f17"/>
                  </a:cubicBezTo>
                  <a:cubicBezTo>
                    <a:pt x="f18" y="f19"/>
                    <a:pt x="f18" y="f19"/>
                    <a:pt x="f18" y="f19"/>
                  </a:cubicBezTo>
                  <a:cubicBezTo>
                    <a:pt x="f18" y="f19"/>
                    <a:pt x="f18" y="f20"/>
                    <a:pt x="f18" y="f21"/>
                  </a:cubicBezTo>
                  <a:cubicBezTo>
                    <a:pt x="f18" y="f21"/>
                    <a:pt x="f15" y="f22"/>
                    <a:pt x="f13" y="f23"/>
                  </a:cubicBezTo>
                  <a:cubicBezTo>
                    <a:pt x="f13" y="f23"/>
                    <a:pt x="f24" y="f23"/>
                    <a:pt x="f25" y="f26"/>
                  </a:cubicBezTo>
                  <a:cubicBezTo>
                    <a:pt x="f25" y="f27"/>
                    <a:pt x="f25" y="f28"/>
                    <a:pt x="f25" y="f15"/>
                  </a:cubicBezTo>
                  <a:cubicBezTo>
                    <a:pt x="f29" y="f30"/>
                    <a:pt x="f24" y="f25"/>
                    <a:pt x="f30" y="f25"/>
                  </a:cubicBezTo>
                  <a:cubicBezTo>
                    <a:pt x="f30" y="f25"/>
                    <a:pt x="f29" y="f31"/>
                    <a:pt x="f30" y="f32"/>
                  </a:cubicBezTo>
                  <a:cubicBezTo>
                    <a:pt x="f15" y="f33"/>
                    <a:pt x="f34" y="f35"/>
                    <a:pt x="f20" y="f8"/>
                  </a:cubicBezTo>
                  <a:cubicBezTo>
                    <a:pt x="f20" y="f8"/>
                    <a:pt x="f36" y="f5"/>
                    <a:pt x="f37" y="f8"/>
                  </a:cubicBezTo>
                  <a:cubicBezTo>
                    <a:pt x="f37" y="f8"/>
                    <a:pt x="f37" y="f8"/>
                    <a:pt x="f38" y="f35"/>
                  </a:cubicBezTo>
                  <a:cubicBezTo>
                    <a:pt x="f38" y="f35"/>
                    <a:pt x="f39" y="f40"/>
                    <a:pt x="f41" y="f42"/>
                  </a:cubicBezTo>
                  <a:cubicBezTo>
                    <a:pt x="f14" y="f43"/>
                    <a:pt x="f16" y="f44"/>
                    <a:pt x="f41" y="f25"/>
                  </a:cubicBezTo>
                  <a:cubicBezTo>
                    <a:pt x="f41" y="f25"/>
                    <a:pt x="f45" y="f25"/>
                    <a:pt x="f14" y="f13"/>
                  </a:cubicBezTo>
                  <a:cubicBezTo>
                    <a:pt x="f14" y="f18"/>
                    <a:pt x="f14" y="f46"/>
                    <a:pt x="f47" y="f23"/>
                  </a:cubicBezTo>
                  <a:cubicBezTo>
                    <a:pt x="f47" y="f23"/>
                    <a:pt x="f39" y="f48"/>
                    <a:pt x="f17" y="f20"/>
                  </a:cubicBezTo>
                  <a:cubicBezTo>
                    <a:pt x="f17" y="f20"/>
                    <a:pt x="f19" y="f49"/>
                    <a:pt x="f17" y="f49"/>
                  </a:cubicBezTo>
                  <a:cubicBezTo>
                    <a:pt x="f39" y="f49"/>
                    <a:pt x="f39" y="f49"/>
                    <a:pt x="f39" y="f49"/>
                  </a:cubicBezTo>
                  <a:cubicBezTo>
                    <a:pt x="f39" y="f49"/>
                    <a:pt x="f47" y="f41"/>
                    <a:pt x="f41" y="f14"/>
                  </a:cubicBezTo>
                  <a:cubicBezTo>
                    <a:pt x="f41" y="f14"/>
                    <a:pt x="f50" y="f51"/>
                    <a:pt x="f6" y="f52"/>
                  </a:cubicBezTo>
                  <a:cubicBezTo>
                    <a:pt x="f6" y="f53"/>
                    <a:pt x="f6" y="f7"/>
                    <a:pt x="f6" y="f7"/>
                  </a:cubicBezTo>
                  <a:lnTo>
                    <a:pt x="f8" y="f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CF8EA6D7-EE0B-9961-69F8-8912D0F734AE}"/>
                </a:ext>
              </a:extLst>
            </p:cNvPr>
            <p:cNvSpPr/>
            <p:nvPr/>
          </p:nvSpPr>
          <p:spPr>
            <a:xfrm>
              <a:off x="8566922" y="3474271"/>
              <a:ext cx="444672" cy="45493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08"/>
                <a:gd name="f7" fmla="val 97"/>
                <a:gd name="f8" fmla="val 48"/>
                <a:gd name="f9" fmla="val 2"/>
                <a:gd name="f10" fmla="val 95"/>
                <a:gd name="f11" fmla="val 47"/>
                <a:gd name="f12" fmla="val 46"/>
                <a:gd name="f13" fmla="val 41"/>
                <a:gd name="f14" fmla="val 40"/>
                <a:gd name="f15" fmla="val 39"/>
                <a:gd name="f16" fmla="val 20"/>
                <a:gd name="f17" fmla="val 19"/>
                <a:gd name="f18" fmla="val 18"/>
                <a:gd name="f19" fmla="val 17"/>
                <a:gd name="f20" fmla="val 16"/>
                <a:gd name="f21" fmla="val 15"/>
                <a:gd name="f22" fmla="val 14"/>
                <a:gd name="f23" fmla="val 1"/>
                <a:gd name="f24" fmla="val 37"/>
                <a:gd name="f25" fmla="val 36"/>
                <a:gd name="f26" fmla="val 35"/>
                <a:gd name="f27" fmla="val 34"/>
                <a:gd name="f28" fmla="val 25"/>
                <a:gd name="f29" fmla="val 24"/>
                <a:gd name="f30" fmla="val 23"/>
                <a:gd name="f31" fmla="val 26"/>
                <a:gd name="f32" fmla="val 107"/>
                <a:gd name="f33" fmla="val 94"/>
                <a:gd name="f34" fmla="val 93"/>
                <a:gd name="f35" fmla="val 92"/>
                <a:gd name="f36" fmla="val 90"/>
                <a:gd name="f37" fmla="val 89"/>
                <a:gd name="f38" fmla="val 88"/>
                <a:gd name="f39" fmla="val 56"/>
                <a:gd name="f40" fmla="val 52"/>
                <a:gd name="f41" fmla="val 12"/>
                <a:gd name="f42" fmla="val 13"/>
                <a:gd name="f43" fmla="+- 0 0 -90"/>
                <a:gd name="f44" fmla="*/ f3 1 108"/>
                <a:gd name="f45" fmla="*/ f4 1 97"/>
                <a:gd name="f46" fmla="val f5"/>
                <a:gd name="f47" fmla="val f6"/>
                <a:gd name="f48" fmla="val f7"/>
                <a:gd name="f49" fmla="*/ f43 f0 1"/>
                <a:gd name="f50" fmla="+- f48 0 f46"/>
                <a:gd name="f51" fmla="+- f47 0 f46"/>
                <a:gd name="f52" fmla="*/ f49 1 f2"/>
                <a:gd name="f53" fmla="*/ f51 1 108"/>
                <a:gd name="f54" fmla="*/ f50 1 97"/>
                <a:gd name="f55" fmla="*/ 48 f51 1"/>
                <a:gd name="f56" fmla="*/ 2 f50 1"/>
                <a:gd name="f57" fmla="*/ 95 f50 1"/>
                <a:gd name="f58" fmla="*/ 46 f51 1"/>
                <a:gd name="f59" fmla="*/ 97 f50 1"/>
                <a:gd name="f60" fmla="*/ 41 f51 1"/>
                <a:gd name="f61" fmla="*/ 39 f51 1"/>
                <a:gd name="f62" fmla="*/ 48 f50 1"/>
                <a:gd name="f63" fmla="*/ 20 f51 1"/>
                <a:gd name="f64" fmla="*/ 17 f51 1"/>
                <a:gd name="f65" fmla="*/ 47 f50 1"/>
                <a:gd name="f66" fmla="*/ 14 f51 1"/>
                <a:gd name="f67" fmla="*/ 46 f50 1"/>
                <a:gd name="f68" fmla="*/ 1 f51 1"/>
                <a:gd name="f69" fmla="*/ 37 f50 1"/>
                <a:gd name="f70" fmla="*/ 0 f51 1"/>
                <a:gd name="f71" fmla="*/ 35 f50 1"/>
                <a:gd name="f72" fmla="*/ 34 f50 1"/>
                <a:gd name="f73" fmla="*/ 25 f50 1"/>
                <a:gd name="f74" fmla="*/ 24 f50 1"/>
                <a:gd name="f75" fmla="*/ 23 f50 1"/>
                <a:gd name="f76" fmla="*/ 0 f50 1"/>
                <a:gd name="f77" fmla="*/ 108 f51 1"/>
                <a:gd name="f78" fmla="*/ 107 f51 1"/>
                <a:gd name="f79" fmla="*/ 26 f50 1"/>
                <a:gd name="f80" fmla="*/ 94 f51 1"/>
                <a:gd name="f81" fmla="*/ 92 f51 1"/>
                <a:gd name="f82" fmla="*/ 88 f51 1"/>
                <a:gd name="f83" fmla="*/ 56 f51 1"/>
                <a:gd name="f84" fmla="*/ 52 f51 1"/>
                <a:gd name="f85" fmla="*/ 12 f50 1"/>
                <a:gd name="f86" fmla="*/ 13 f50 1"/>
                <a:gd name="f87" fmla="*/ 14 f50 1"/>
                <a:gd name="f88" fmla="+- f52 0 f1"/>
                <a:gd name="f89" fmla="*/ f55 1 108"/>
                <a:gd name="f90" fmla="*/ f56 1 97"/>
                <a:gd name="f91" fmla="*/ f57 1 97"/>
                <a:gd name="f92" fmla="*/ f58 1 108"/>
                <a:gd name="f93" fmla="*/ f59 1 97"/>
                <a:gd name="f94" fmla="*/ f60 1 108"/>
                <a:gd name="f95" fmla="*/ f61 1 108"/>
                <a:gd name="f96" fmla="*/ f62 1 97"/>
                <a:gd name="f97" fmla="*/ f63 1 108"/>
                <a:gd name="f98" fmla="*/ f64 1 108"/>
                <a:gd name="f99" fmla="*/ f65 1 97"/>
                <a:gd name="f100" fmla="*/ f66 1 108"/>
                <a:gd name="f101" fmla="*/ f67 1 97"/>
                <a:gd name="f102" fmla="*/ f68 1 108"/>
                <a:gd name="f103" fmla="*/ f69 1 97"/>
                <a:gd name="f104" fmla="*/ f70 1 108"/>
                <a:gd name="f105" fmla="*/ f71 1 97"/>
                <a:gd name="f106" fmla="*/ f72 1 97"/>
                <a:gd name="f107" fmla="*/ f73 1 97"/>
                <a:gd name="f108" fmla="*/ f74 1 97"/>
                <a:gd name="f109" fmla="*/ f75 1 97"/>
                <a:gd name="f110" fmla="*/ f76 1 97"/>
                <a:gd name="f111" fmla="*/ f77 1 108"/>
                <a:gd name="f112" fmla="*/ f78 1 108"/>
                <a:gd name="f113" fmla="*/ f79 1 97"/>
                <a:gd name="f114" fmla="*/ f80 1 108"/>
                <a:gd name="f115" fmla="*/ f81 1 108"/>
                <a:gd name="f116" fmla="*/ f82 1 108"/>
                <a:gd name="f117" fmla="*/ f83 1 108"/>
                <a:gd name="f118" fmla="*/ f84 1 108"/>
                <a:gd name="f119" fmla="*/ f85 1 97"/>
                <a:gd name="f120" fmla="*/ f86 1 97"/>
                <a:gd name="f121" fmla="*/ f87 1 97"/>
                <a:gd name="f122" fmla="*/ 0 1 f53"/>
                <a:gd name="f123" fmla="*/ f47 1 f53"/>
                <a:gd name="f124" fmla="*/ 0 1 f54"/>
                <a:gd name="f125" fmla="*/ f48 1 f54"/>
                <a:gd name="f126" fmla="*/ f89 1 f53"/>
                <a:gd name="f127" fmla="*/ f90 1 f54"/>
                <a:gd name="f128" fmla="*/ f91 1 f54"/>
                <a:gd name="f129" fmla="*/ f92 1 f53"/>
                <a:gd name="f130" fmla="*/ f93 1 f54"/>
                <a:gd name="f131" fmla="*/ f94 1 f53"/>
                <a:gd name="f132" fmla="*/ f95 1 f53"/>
                <a:gd name="f133" fmla="*/ f96 1 f54"/>
                <a:gd name="f134" fmla="*/ f97 1 f53"/>
                <a:gd name="f135" fmla="*/ f98 1 f53"/>
                <a:gd name="f136" fmla="*/ f99 1 f54"/>
                <a:gd name="f137" fmla="*/ f100 1 f53"/>
                <a:gd name="f138" fmla="*/ f101 1 f54"/>
                <a:gd name="f139" fmla="*/ f102 1 f53"/>
                <a:gd name="f140" fmla="*/ f103 1 f54"/>
                <a:gd name="f141" fmla="*/ f104 1 f53"/>
                <a:gd name="f142" fmla="*/ f105 1 f54"/>
                <a:gd name="f143" fmla="*/ f106 1 f54"/>
                <a:gd name="f144" fmla="*/ f107 1 f54"/>
                <a:gd name="f145" fmla="*/ f108 1 f54"/>
                <a:gd name="f146" fmla="*/ f109 1 f54"/>
                <a:gd name="f147" fmla="*/ f110 1 f54"/>
                <a:gd name="f148" fmla="*/ f111 1 f53"/>
                <a:gd name="f149" fmla="*/ f112 1 f53"/>
                <a:gd name="f150" fmla="*/ f113 1 f54"/>
                <a:gd name="f151" fmla="*/ f114 1 f53"/>
                <a:gd name="f152" fmla="*/ f115 1 f53"/>
                <a:gd name="f153" fmla="*/ f116 1 f53"/>
                <a:gd name="f154" fmla="*/ f117 1 f53"/>
                <a:gd name="f155" fmla="*/ f118 1 f53"/>
                <a:gd name="f156" fmla="*/ f119 1 f54"/>
                <a:gd name="f157" fmla="*/ f120 1 f54"/>
                <a:gd name="f158" fmla="*/ f121 1 f54"/>
                <a:gd name="f159" fmla="*/ f122 f44 1"/>
                <a:gd name="f160" fmla="*/ f123 f44 1"/>
                <a:gd name="f161" fmla="*/ f125 f45 1"/>
                <a:gd name="f162" fmla="*/ f124 f45 1"/>
                <a:gd name="f163" fmla="*/ f126 f44 1"/>
                <a:gd name="f164" fmla="*/ f127 f45 1"/>
                <a:gd name="f165" fmla="*/ f128 f45 1"/>
                <a:gd name="f166" fmla="*/ f129 f44 1"/>
                <a:gd name="f167" fmla="*/ f130 f45 1"/>
                <a:gd name="f168" fmla="*/ f131 f44 1"/>
                <a:gd name="f169" fmla="*/ f132 f44 1"/>
                <a:gd name="f170" fmla="*/ f133 f45 1"/>
                <a:gd name="f171" fmla="*/ f134 f44 1"/>
                <a:gd name="f172" fmla="*/ f135 f44 1"/>
                <a:gd name="f173" fmla="*/ f136 f45 1"/>
                <a:gd name="f174" fmla="*/ f137 f44 1"/>
                <a:gd name="f175" fmla="*/ f138 f45 1"/>
                <a:gd name="f176" fmla="*/ f139 f44 1"/>
                <a:gd name="f177" fmla="*/ f140 f45 1"/>
                <a:gd name="f178" fmla="*/ f141 f44 1"/>
                <a:gd name="f179" fmla="*/ f142 f45 1"/>
                <a:gd name="f180" fmla="*/ f143 f45 1"/>
                <a:gd name="f181" fmla="*/ f144 f45 1"/>
                <a:gd name="f182" fmla="*/ f145 f45 1"/>
                <a:gd name="f183" fmla="*/ f146 f45 1"/>
                <a:gd name="f184" fmla="*/ f147 f45 1"/>
                <a:gd name="f185" fmla="*/ f148 f44 1"/>
                <a:gd name="f186" fmla="*/ f149 f44 1"/>
                <a:gd name="f187" fmla="*/ f150 f45 1"/>
                <a:gd name="f188" fmla="*/ f151 f44 1"/>
                <a:gd name="f189" fmla="*/ f152 f44 1"/>
                <a:gd name="f190" fmla="*/ f153 f44 1"/>
                <a:gd name="f191" fmla="*/ f154 f44 1"/>
                <a:gd name="f192" fmla="*/ f155 f44 1"/>
                <a:gd name="f193" fmla="*/ f156 f45 1"/>
                <a:gd name="f194" fmla="*/ f157 f45 1"/>
                <a:gd name="f195" fmla="*/ f158 f4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8">
                  <a:pos x="f163" y="f164"/>
                </a:cxn>
                <a:cxn ang="f88">
                  <a:pos x="f163" y="f165"/>
                </a:cxn>
                <a:cxn ang="f88">
                  <a:pos x="f166" y="f167"/>
                </a:cxn>
                <a:cxn ang="f88">
                  <a:pos x="f168" y="f167"/>
                </a:cxn>
                <a:cxn ang="f88">
                  <a:pos x="f169" y="f165"/>
                </a:cxn>
                <a:cxn ang="f88">
                  <a:pos x="f169" y="f170"/>
                </a:cxn>
                <a:cxn ang="f88">
                  <a:pos x="f171" y="f170"/>
                </a:cxn>
                <a:cxn ang="f88">
                  <a:pos x="f172" y="f173"/>
                </a:cxn>
                <a:cxn ang="f88">
                  <a:pos x="f174" y="f175"/>
                </a:cxn>
                <a:cxn ang="f88">
                  <a:pos x="f176" y="f177"/>
                </a:cxn>
                <a:cxn ang="f88">
                  <a:pos x="f178" y="f179"/>
                </a:cxn>
                <a:cxn ang="f88">
                  <a:pos x="f176" y="f180"/>
                </a:cxn>
                <a:cxn ang="f88">
                  <a:pos x="f174" y="f181"/>
                </a:cxn>
                <a:cxn ang="f88">
                  <a:pos x="f172" y="f182"/>
                </a:cxn>
                <a:cxn ang="f88">
                  <a:pos x="f171" y="f183"/>
                </a:cxn>
                <a:cxn ang="f88">
                  <a:pos x="f169" y="f183"/>
                </a:cxn>
                <a:cxn ang="f88">
                  <a:pos x="f169" y="f164"/>
                </a:cxn>
                <a:cxn ang="f88">
                  <a:pos x="f168" y="f184"/>
                </a:cxn>
                <a:cxn ang="f88">
                  <a:pos x="f166" y="f184"/>
                </a:cxn>
                <a:cxn ang="f88">
                  <a:pos x="f163" y="f164"/>
                </a:cxn>
                <a:cxn ang="f88">
                  <a:pos x="f185" y="f181"/>
                </a:cxn>
                <a:cxn ang="f88">
                  <a:pos x="f186" y="f187"/>
                </a:cxn>
                <a:cxn ang="f88">
                  <a:pos x="f188" y="f179"/>
                </a:cxn>
                <a:cxn ang="f88">
                  <a:pos x="f189" y="f177"/>
                </a:cxn>
                <a:cxn ang="f88">
                  <a:pos x="f190" y="f177"/>
                </a:cxn>
                <a:cxn ang="f88">
                  <a:pos x="f191" y="f177"/>
                </a:cxn>
                <a:cxn ang="f88">
                  <a:pos x="f192" y="f193"/>
                </a:cxn>
                <a:cxn ang="f88">
                  <a:pos x="f190" y="f193"/>
                </a:cxn>
                <a:cxn ang="f88">
                  <a:pos x="f189" y="f194"/>
                </a:cxn>
                <a:cxn ang="f88">
                  <a:pos x="f188" y="f195"/>
                </a:cxn>
                <a:cxn ang="f88">
                  <a:pos x="f186" y="f183"/>
                </a:cxn>
                <a:cxn ang="f88">
                  <a:pos x="f185" y="f181"/>
                </a:cxn>
              </a:cxnLst>
              <a:rect l="f159" t="f162" r="f160" b="f161"/>
              <a:pathLst>
                <a:path w="108" h="97">
                  <a:moveTo>
                    <a:pt x="f8" y="f9"/>
                  </a:moveTo>
                  <a:cubicBezTo>
                    <a:pt x="f8" y="f10"/>
                    <a:pt x="f8" y="f10"/>
                    <a:pt x="f8" y="f10"/>
                  </a:cubicBezTo>
                  <a:cubicBezTo>
                    <a:pt x="f8" y="f7"/>
                    <a:pt x="f11" y="f7"/>
                    <a:pt x="f12" y="f7"/>
                  </a:cubicBezTo>
                  <a:cubicBezTo>
                    <a:pt x="f13" y="f7"/>
                    <a:pt x="f13" y="f7"/>
                    <a:pt x="f13" y="f7"/>
                  </a:cubicBezTo>
                  <a:cubicBezTo>
                    <a:pt x="f14" y="f7"/>
                    <a:pt x="f15" y="f7"/>
                    <a:pt x="f15" y="f10"/>
                  </a:cubicBezTo>
                  <a:cubicBezTo>
                    <a:pt x="f15" y="f8"/>
                    <a:pt x="f15" y="f8"/>
                    <a:pt x="f15" y="f8"/>
                  </a:cubicBezTo>
                  <a:cubicBezTo>
                    <a:pt x="f16" y="f8"/>
                    <a:pt x="f16" y="f8"/>
                    <a:pt x="f16" y="f8"/>
                  </a:cubicBezTo>
                  <a:cubicBezTo>
                    <a:pt x="f17" y="f8"/>
                    <a:pt x="f18" y="f8"/>
                    <a:pt x="f19" y="f11"/>
                  </a:cubicBezTo>
                  <a:cubicBezTo>
                    <a:pt x="f20" y="f11"/>
                    <a:pt x="f21" y="f12"/>
                    <a:pt x="f22" y="f12"/>
                  </a:cubicBezTo>
                  <a:cubicBezTo>
                    <a:pt x="f23" y="f24"/>
                    <a:pt x="f23" y="f24"/>
                    <a:pt x="f23" y="f24"/>
                  </a:cubicBezTo>
                  <a:cubicBezTo>
                    <a:pt x="f23" y="f24"/>
                    <a:pt x="f5" y="f25"/>
                    <a:pt x="f5" y="f26"/>
                  </a:cubicBezTo>
                  <a:cubicBezTo>
                    <a:pt x="f5" y="f26"/>
                    <a:pt x="f23" y="f27"/>
                    <a:pt x="f23" y="f27"/>
                  </a:cubicBezTo>
                  <a:cubicBezTo>
                    <a:pt x="f22" y="f28"/>
                    <a:pt x="f22" y="f28"/>
                    <a:pt x="f22" y="f28"/>
                  </a:cubicBezTo>
                  <a:cubicBezTo>
                    <a:pt x="f21" y="f29"/>
                    <a:pt x="f20" y="f29"/>
                    <a:pt x="f19" y="f29"/>
                  </a:cubicBezTo>
                  <a:cubicBezTo>
                    <a:pt x="f18" y="f30"/>
                    <a:pt x="f17" y="f30"/>
                    <a:pt x="f16" y="f30"/>
                  </a:cubicBezTo>
                  <a:cubicBezTo>
                    <a:pt x="f15" y="f30"/>
                    <a:pt x="f15" y="f30"/>
                    <a:pt x="f15" y="f30"/>
                  </a:cubicBezTo>
                  <a:cubicBezTo>
                    <a:pt x="f15" y="f9"/>
                    <a:pt x="f15" y="f9"/>
                    <a:pt x="f15" y="f9"/>
                  </a:cubicBezTo>
                  <a:cubicBezTo>
                    <a:pt x="f15" y="f23"/>
                    <a:pt x="f14" y="f5"/>
                    <a:pt x="f13" y="f5"/>
                  </a:cubicBezTo>
                  <a:cubicBezTo>
                    <a:pt x="f12" y="f5"/>
                    <a:pt x="f12" y="f5"/>
                    <a:pt x="f12" y="f5"/>
                  </a:cubicBezTo>
                  <a:cubicBezTo>
                    <a:pt x="f11" y="f5"/>
                    <a:pt x="f8" y="f23"/>
                    <a:pt x="f8" y="f9"/>
                  </a:cubicBezTo>
                  <a:close/>
                  <a:moveTo>
                    <a:pt x="f6" y="f28"/>
                  </a:moveTo>
                  <a:cubicBezTo>
                    <a:pt x="f6" y="f28"/>
                    <a:pt x="f6" y="f31"/>
                    <a:pt x="f32" y="f31"/>
                  </a:cubicBezTo>
                  <a:cubicBezTo>
                    <a:pt x="f33" y="f26"/>
                    <a:pt x="f33" y="f26"/>
                    <a:pt x="f33" y="f26"/>
                  </a:cubicBezTo>
                  <a:cubicBezTo>
                    <a:pt x="f33" y="f25"/>
                    <a:pt x="f34" y="f25"/>
                    <a:pt x="f35" y="f24"/>
                  </a:cubicBezTo>
                  <a:cubicBezTo>
                    <a:pt x="f36" y="f24"/>
                    <a:pt x="f37" y="f24"/>
                    <a:pt x="f38" y="f24"/>
                  </a:cubicBezTo>
                  <a:cubicBezTo>
                    <a:pt x="f39" y="f24"/>
                    <a:pt x="f39" y="f24"/>
                    <a:pt x="f39" y="f24"/>
                  </a:cubicBezTo>
                  <a:cubicBezTo>
                    <a:pt x="f40" y="f41"/>
                    <a:pt x="f40" y="f41"/>
                    <a:pt x="f40" y="f41"/>
                  </a:cubicBezTo>
                  <a:cubicBezTo>
                    <a:pt x="f38" y="f41"/>
                    <a:pt x="f38" y="f41"/>
                    <a:pt x="f38" y="f41"/>
                  </a:cubicBezTo>
                  <a:cubicBezTo>
                    <a:pt x="f37" y="f41"/>
                    <a:pt x="f36" y="f41"/>
                    <a:pt x="f35" y="f42"/>
                  </a:cubicBezTo>
                  <a:cubicBezTo>
                    <a:pt x="f34" y="f42"/>
                    <a:pt x="f33" y="f42"/>
                    <a:pt x="f33" y="f22"/>
                  </a:cubicBezTo>
                  <a:cubicBezTo>
                    <a:pt x="f32" y="f30"/>
                    <a:pt x="f32" y="f30"/>
                    <a:pt x="f32" y="f30"/>
                  </a:cubicBezTo>
                  <a:cubicBezTo>
                    <a:pt x="f6" y="f30"/>
                    <a:pt x="f6" y="f29"/>
                    <a:pt x="f6" y="f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Freeform 102">
              <a:extLst>
                <a:ext uri="{FF2B5EF4-FFF2-40B4-BE49-F238E27FC236}">
                  <a16:creationId xmlns:a16="http://schemas.microsoft.com/office/drawing/2014/main" id="{2527D1FB-D238-7BBA-BB0E-376EEC522451}"/>
                </a:ext>
              </a:extLst>
            </p:cNvPr>
            <p:cNvSpPr/>
            <p:nvPr/>
          </p:nvSpPr>
          <p:spPr>
            <a:xfrm>
              <a:off x="9853830" y="4387912"/>
              <a:ext cx="265057" cy="4509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64"/>
                <a:gd name="f7" fmla="val 96"/>
                <a:gd name="f8" fmla="val 61"/>
                <a:gd name="f9" fmla="val 43"/>
                <a:gd name="f10" fmla="val 39"/>
                <a:gd name="f11" fmla="val 92"/>
                <a:gd name="f12" fmla="val 37"/>
                <a:gd name="f13" fmla="val 94"/>
                <a:gd name="f14" fmla="val 35"/>
                <a:gd name="f15" fmla="val 32"/>
                <a:gd name="f16" fmla="val 29"/>
                <a:gd name="f17" fmla="val 26"/>
                <a:gd name="f18" fmla="val 24"/>
                <a:gd name="f19" fmla="val 2"/>
                <a:gd name="f20" fmla="val 40"/>
                <a:gd name="f21" fmla="val 36"/>
                <a:gd name="f22" fmla="val 14"/>
                <a:gd name="f23" fmla="val 49"/>
                <a:gd name="f24" fmla="val 63"/>
                <a:gd name="f25" fmla="val 16"/>
                <a:gd name="f26" fmla="val 23"/>
                <a:gd name="f27" fmla="val 41"/>
                <a:gd name="f28" fmla="val 48"/>
                <a:gd name="f29" fmla="+- 0 0 -90"/>
                <a:gd name="f30" fmla="*/ f3 1 64"/>
                <a:gd name="f31" fmla="*/ f4 1 96"/>
                <a:gd name="f32" fmla="val f5"/>
                <a:gd name="f33" fmla="val f6"/>
                <a:gd name="f34" fmla="val f7"/>
                <a:gd name="f35" fmla="*/ f29 f0 1"/>
                <a:gd name="f36" fmla="+- f34 0 f32"/>
                <a:gd name="f37" fmla="+- f33 0 f32"/>
                <a:gd name="f38" fmla="*/ f35 1 f2"/>
                <a:gd name="f39" fmla="*/ f37 1 64"/>
                <a:gd name="f40" fmla="*/ f36 1 96"/>
                <a:gd name="f41" fmla="*/ 61 f37 1"/>
                <a:gd name="f42" fmla="*/ 43 f36 1"/>
                <a:gd name="f43" fmla="*/ 39 f37 1"/>
                <a:gd name="f44" fmla="*/ 92 f36 1"/>
                <a:gd name="f45" fmla="*/ 32 f37 1"/>
                <a:gd name="f46" fmla="*/ 96 f36 1"/>
                <a:gd name="f47" fmla="*/ 24 f37 1"/>
                <a:gd name="f48" fmla="*/ 2 f37 1"/>
                <a:gd name="f49" fmla="*/ 0 f37 1"/>
                <a:gd name="f50" fmla="*/ 32 f36 1"/>
                <a:gd name="f51" fmla="*/ 0 f36 1"/>
                <a:gd name="f52" fmla="*/ 64 f37 1"/>
                <a:gd name="f53" fmla="*/ 16 f36 1"/>
                <a:gd name="f54" fmla="*/ 16 f37 1"/>
                <a:gd name="f55" fmla="*/ 48 f36 1"/>
                <a:gd name="f56" fmla="*/ 48 f37 1"/>
                <a:gd name="f57" fmla="+- f38 0 f1"/>
                <a:gd name="f58" fmla="*/ f41 1 64"/>
                <a:gd name="f59" fmla="*/ f42 1 96"/>
                <a:gd name="f60" fmla="*/ f43 1 64"/>
                <a:gd name="f61" fmla="*/ f44 1 96"/>
                <a:gd name="f62" fmla="*/ f45 1 64"/>
                <a:gd name="f63" fmla="*/ f46 1 96"/>
                <a:gd name="f64" fmla="*/ f47 1 64"/>
                <a:gd name="f65" fmla="*/ f48 1 64"/>
                <a:gd name="f66" fmla="*/ f49 1 64"/>
                <a:gd name="f67" fmla="*/ f50 1 96"/>
                <a:gd name="f68" fmla="*/ f51 1 96"/>
                <a:gd name="f69" fmla="*/ f52 1 64"/>
                <a:gd name="f70" fmla="*/ f53 1 96"/>
                <a:gd name="f71" fmla="*/ f54 1 64"/>
                <a:gd name="f72" fmla="*/ f55 1 96"/>
                <a:gd name="f73" fmla="*/ f56 1 64"/>
                <a:gd name="f74" fmla="*/ 0 1 f39"/>
                <a:gd name="f75" fmla="*/ f33 1 f39"/>
                <a:gd name="f76" fmla="*/ 0 1 f40"/>
                <a:gd name="f77" fmla="*/ f34 1 f40"/>
                <a:gd name="f78" fmla="*/ f58 1 f39"/>
                <a:gd name="f79" fmla="*/ f59 1 f40"/>
                <a:gd name="f80" fmla="*/ f60 1 f39"/>
                <a:gd name="f81" fmla="*/ f61 1 f40"/>
                <a:gd name="f82" fmla="*/ f62 1 f39"/>
                <a:gd name="f83" fmla="*/ f63 1 f40"/>
                <a:gd name="f84" fmla="*/ f64 1 f39"/>
                <a:gd name="f85" fmla="*/ f65 1 f39"/>
                <a:gd name="f86" fmla="*/ f66 1 f39"/>
                <a:gd name="f87" fmla="*/ f67 1 f40"/>
                <a:gd name="f88" fmla="*/ f68 1 f40"/>
                <a:gd name="f89" fmla="*/ f69 1 f39"/>
                <a:gd name="f90" fmla="*/ f70 1 f40"/>
                <a:gd name="f91" fmla="*/ f71 1 f39"/>
                <a:gd name="f92" fmla="*/ f72 1 f40"/>
                <a:gd name="f93" fmla="*/ f73 1 f39"/>
                <a:gd name="f94" fmla="*/ f74 f30 1"/>
                <a:gd name="f95" fmla="*/ f75 f30 1"/>
                <a:gd name="f96" fmla="*/ f77 f31 1"/>
                <a:gd name="f97" fmla="*/ f76 f31 1"/>
                <a:gd name="f98" fmla="*/ f78 f30 1"/>
                <a:gd name="f99" fmla="*/ f79 f31 1"/>
                <a:gd name="f100" fmla="*/ f80 f30 1"/>
                <a:gd name="f101" fmla="*/ f81 f31 1"/>
                <a:gd name="f102" fmla="*/ f82 f30 1"/>
                <a:gd name="f103" fmla="*/ f83 f31 1"/>
                <a:gd name="f104" fmla="*/ f84 f30 1"/>
                <a:gd name="f105" fmla="*/ f85 f30 1"/>
                <a:gd name="f106" fmla="*/ f86 f30 1"/>
                <a:gd name="f107" fmla="*/ f87 f31 1"/>
                <a:gd name="f108" fmla="*/ f88 f31 1"/>
                <a:gd name="f109" fmla="*/ f89 f30 1"/>
                <a:gd name="f110" fmla="*/ f90 f31 1"/>
                <a:gd name="f111" fmla="*/ f91 f30 1"/>
                <a:gd name="f112" fmla="*/ f92 f31 1"/>
                <a:gd name="f113" fmla="*/ f93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7">
                  <a:pos x="f98" y="f99"/>
                </a:cxn>
                <a:cxn ang="f57">
                  <a:pos x="f100" y="f101"/>
                </a:cxn>
                <a:cxn ang="f57">
                  <a:pos x="f102" y="f103"/>
                </a:cxn>
                <a:cxn ang="f57">
                  <a:pos x="f104" y="f101"/>
                </a:cxn>
                <a:cxn ang="f57">
                  <a:pos x="f105" y="f99"/>
                </a:cxn>
                <a:cxn ang="f57">
                  <a:pos x="f106" y="f107"/>
                </a:cxn>
                <a:cxn ang="f57">
                  <a:pos x="f102" y="f108"/>
                </a:cxn>
                <a:cxn ang="f57">
                  <a:pos x="f109" y="f107"/>
                </a:cxn>
                <a:cxn ang="f57">
                  <a:pos x="f98" y="f99"/>
                </a:cxn>
                <a:cxn ang="f57">
                  <a:pos x="f102" y="f110"/>
                </a:cxn>
                <a:cxn ang="f57">
                  <a:pos x="f111" y="f107"/>
                </a:cxn>
                <a:cxn ang="f57">
                  <a:pos x="f102" y="f112"/>
                </a:cxn>
                <a:cxn ang="f57">
                  <a:pos x="f113" y="f107"/>
                </a:cxn>
                <a:cxn ang="f57">
                  <a:pos x="f102" y="f110"/>
                </a:cxn>
              </a:cxnLst>
              <a:rect l="f94" t="f97" r="f95" b="f96"/>
              <a:pathLst>
                <a:path w="64" h="96">
                  <a:moveTo>
                    <a:pt x="f8" y="f9"/>
                  </a:moveTo>
                  <a:cubicBezTo>
                    <a:pt x="f10" y="f11"/>
                    <a:pt x="f10" y="f11"/>
                    <a:pt x="f10" y="f11"/>
                  </a:cubicBezTo>
                  <a:cubicBezTo>
                    <a:pt x="f12" y="f13"/>
                    <a:pt x="f14" y="f7"/>
                    <a:pt x="f15" y="f7"/>
                  </a:cubicBezTo>
                  <a:cubicBezTo>
                    <a:pt x="f16" y="f7"/>
                    <a:pt x="f17" y="f13"/>
                    <a:pt x="f18" y="f11"/>
                  </a:cubicBezTo>
                  <a:cubicBezTo>
                    <a:pt x="f19" y="f9"/>
                    <a:pt x="f19" y="f9"/>
                    <a:pt x="f19" y="f9"/>
                  </a:cubicBezTo>
                  <a:cubicBezTo>
                    <a:pt x="f5" y="f20"/>
                    <a:pt x="f5" y="f21"/>
                    <a:pt x="f5" y="f15"/>
                  </a:cubicBezTo>
                  <a:cubicBezTo>
                    <a:pt x="f5" y="f22"/>
                    <a:pt x="f22" y="f5"/>
                    <a:pt x="f15" y="f5"/>
                  </a:cubicBezTo>
                  <a:cubicBezTo>
                    <a:pt x="f23" y="f5"/>
                    <a:pt x="f6" y="f22"/>
                    <a:pt x="f6" y="f15"/>
                  </a:cubicBezTo>
                  <a:cubicBezTo>
                    <a:pt x="f6" y="f21"/>
                    <a:pt x="f24" y="f20"/>
                    <a:pt x="f8" y="f9"/>
                  </a:cubicBezTo>
                  <a:close/>
                  <a:moveTo>
                    <a:pt x="f15" y="f25"/>
                  </a:moveTo>
                  <a:cubicBezTo>
                    <a:pt x="f26" y="f25"/>
                    <a:pt x="f25" y="f26"/>
                    <a:pt x="f25" y="f15"/>
                  </a:cubicBezTo>
                  <a:cubicBezTo>
                    <a:pt x="f25" y="f27"/>
                    <a:pt x="f26" y="f28"/>
                    <a:pt x="f15" y="f28"/>
                  </a:cubicBezTo>
                  <a:cubicBezTo>
                    <a:pt x="f20" y="f28"/>
                    <a:pt x="f28" y="f27"/>
                    <a:pt x="f28" y="f15"/>
                  </a:cubicBezTo>
                  <a:cubicBezTo>
                    <a:pt x="f28" y="f26"/>
                    <a:pt x="f20" y="f25"/>
                    <a:pt x="f15" y="f2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Freeform 52">
              <a:extLst>
                <a:ext uri="{FF2B5EF4-FFF2-40B4-BE49-F238E27FC236}">
                  <a16:creationId xmlns:a16="http://schemas.microsoft.com/office/drawing/2014/main" id="{5F41E296-20B0-63B0-3DEB-088470C3BADC}"/>
                </a:ext>
              </a:extLst>
            </p:cNvPr>
            <p:cNvSpPr/>
            <p:nvPr/>
          </p:nvSpPr>
          <p:spPr>
            <a:xfrm>
              <a:off x="9310119" y="5689003"/>
              <a:ext cx="399327" cy="45493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7"/>
                <a:gd name="f7" fmla="val 22"/>
                <a:gd name="f8" fmla="val 86"/>
                <a:gd name="f9" fmla="val 92"/>
                <a:gd name="f10" fmla="val 11"/>
                <a:gd name="f11" fmla="val 5"/>
                <a:gd name="f12" fmla="val 16"/>
                <a:gd name="f13" fmla="val 15"/>
                <a:gd name="f14" fmla="val 33"/>
                <a:gd name="f15" fmla="val 64"/>
                <a:gd name="f16" fmla="val 81"/>
                <a:gd name="f17" fmla="val 43"/>
                <a:gd name="f18" fmla="val 28"/>
                <a:gd name="f19" fmla="val 18"/>
                <a:gd name="f20" fmla="val 20"/>
                <a:gd name="f21" fmla="val 76"/>
                <a:gd name="f22" fmla="val 69"/>
                <a:gd name="f23" fmla="+- 0 0 -90"/>
                <a:gd name="f24" fmla="*/ f3 1 97"/>
                <a:gd name="f25" fmla="*/ f4 1 97"/>
                <a:gd name="f26" fmla="val f5"/>
                <a:gd name="f27" fmla="val f6"/>
                <a:gd name="f28" fmla="*/ f23 f0 1"/>
                <a:gd name="f29" fmla="+- f27 0 f26"/>
                <a:gd name="f30" fmla="*/ f28 1 f2"/>
                <a:gd name="f31" fmla="*/ f29 1 97"/>
                <a:gd name="f32" fmla="*/ 97 f29 1"/>
                <a:gd name="f33" fmla="*/ 22 f29 1"/>
                <a:gd name="f34" fmla="*/ 86 f29 1"/>
                <a:gd name="f35" fmla="*/ 11 f29 1"/>
                <a:gd name="f36" fmla="*/ 0 f29 1"/>
                <a:gd name="f37" fmla="*/ 15 f29 1"/>
                <a:gd name="f38" fmla="*/ 33 f29 1"/>
                <a:gd name="f39" fmla="*/ 64 f29 1"/>
                <a:gd name="f40" fmla="*/ 81 f29 1"/>
                <a:gd name="f41" fmla="*/ 43 f29 1"/>
                <a:gd name="f42" fmla="*/ 28 f29 1"/>
                <a:gd name="f43" fmla="*/ 18 f29 1"/>
                <a:gd name="f44" fmla="*/ 20 f29 1"/>
                <a:gd name="f45" fmla="*/ 76 f29 1"/>
                <a:gd name="f46" fmla="*/ 69 f29 1"/>
                <a:gd name="f47" fmla="+- f30 0 f1"/>
                <a:gd name="f48" fmla="*/ f32 1 97"/>
                <a:gd name="f49" fmla="*/ f33 1 97"/>
                <a:gd name="f50" fmla="*/ f34 1 97"/>
                <a:gd name="f51" fmla="*/ f35 1 97"/>
                <a:gd name="f52" fmla="*/ f36 1 97"/>
                <a:gd name="f53" fmla="*/ f37 1 97"/>
                <a:gd name="f54" fmla="*/ f38 1 97"/>
                <a:gd name="f55" fmla="*/ f39 1 97"/>
                <a:gd name="f56" fmla="*/ f40 1 97"/>
                <a:gd name="f57" fmla="*/ f41 1 97"/>
                <a:gd name="f58" fmla="*/ f42 1 97"/>
                <a:gd name="f59" fmla="*/ f43 1 97"/>
                <a:gd name="f60" fmla="*/ f44 1 97"/>
                <a:gd name="f61" fmla="*/ f45 1 97"/>
                <a:gd name="f62" fmla="*/ f46 1 97"/>
                <a:gd name="f63" fmla="*/ 0 1 f31"/>
                <a:gd name="f64" fmla="*/ f27 1 f31"/>
                <a:gd name="f65" fmla="*/ f48 1 f31"/>
                <a:gd name="f66" fmla="*/ f49 1 f31"/>
                <a:gd name="f67" fmla="*/ f50 1 f31"/>
                <a:gd name="f68" fmla="*/ f51 1 f31"/>
                <a:gd name="f69" fmla="*/ f52 1 f31"/>
                <a:gd name="f70" fmla="*/ f53 1 f31"/>
                <a:gd name="f71" fmla="*/ f54 1 f31"/>
                <a:gd name="f72" fmla="*/ f55 1 f31"/>
                <a:gd name="f73" fmla="*/ f56 1 f31"/>
                <a:gd name="f74" fmla="*/ f57 1 f31"/>
                <a:gd name="f75" fmla="*/ f58 1 f31"/>
                <a:gd name="f76" fmla="*/ f59 1 f31"/>
                <a:gd name="f77" fmla="*/ f60 1 f31"/>
                <a:gd name="f78" fmla="*/ f61 1 f31"/>
                <a:gd name="f79" fmla="*/ f62 1 f31"/>
                <a:gd name="f80" fmla="*/ f63 f24 1"/>
                <a:gd name="f81" fmla="*/ f64 f24 1"/>
                <a:gd name="f82" fmla="*/ f64 f25 1"/>
                <a:gd name="f83" fmla="*/ f63 f25 1"/>
                <a:gd name="f84" fmla="*/ f65 f24 1"/>
                <a:gd name="f85" fmla="*/ f66 f25 1"/>
                <a:gd name="f86" fmla="*/ f67 f25 1"/>
                <a:gd name="f87" fmla="*/ f67 f24 1"/>
                <a:gd name="f88" fmla="*/ f65 f25 1"/>
                <a:gd name="f89" fmla="*/ f68 f24 1"/>
                <a:gd name="f90" fmla="*/ f69 f24 1"/>
                <a:gd name="f91" fmla="*/ f68 f25 1"/>
                <a:gd name="f92" fmla="*/ f70 f24 1"/>
                <a:gd name="f93" fmla="*/ f71 f24 1"/>
                <a:gd name="f94" fmla="*/ f72 f24 1"/>
                <a:gd name="f95" fmla="*/ f73 f24 1"/>
                <a:gd name="f96" fmla="*/ f74 f25 1"/>
                <a:gd name="f97" fmla="*/ f75 f24 1"/>
                <a:gd name="f98" fmla="*/ f76 f25 1"/>
                <a:gd name="f99" fmla="*/ f77 f24 1"/>
                <a:gd name="f100" fmla="*/ f69 f25 1"/>
                <a:gd name="f101" fmla="*/ f78 f24 1"/>
                <a:gd name="f102" fmla="*/ f79 f2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7">
                  <a:pos x="f84" y="f85"/>
                </a:cxn>
                <a:cxn ang="f47">
                  <a:pos x="f84" y="f86"/>
                </a:cxn>
                <a:cxn ang="f47">
                  <a:pos x="f87" y="f88"/>
                </a:cxn>
                <a:cxn ang="f47">
                  <a:pos x="f89" y="f88"/>
                </a:cxn>
                <a:cxn ang="f47">
                  <a:pos x="f90" y="f86"/>
                </a:cxn>
                <a:cxn ang="f47">
                  <a:pos x="f90" y="f85"/>
                </a:cxn>
                <a:cxn ang="f47">
                  <a:pos x="f89" y="f91"/>
                </a:cxn>
                <a:cxn ang="f47">
                  <a:pos x="f92" y="f91"/>
                </a:cxn>
                <a:cxn ang="f47">
                  <a:pos x="f92" y="f85"/>
                </a:cxn>
                <a:cxn ang="f47">
                  <a:pos x="f93" y="f85"/>
                </a:cxn>
                <a:cxn ang="f47">
                  <a:pos x="f93" y="f91"/>
                </a:cxn>
                <a:cxn ang="f47">
                  <a:pos x="f94" y="f91"/>
                </a:cxn>
                <a:cxn ang="f47">
                  <a:pos x="f94" y="f85"/>
                </a:cxn>
                <a:cxn ang="f47">
                  <a:pos x="f95" y="f85"/>
                </a:cxn>
                <a:cxn ang="f47">
                  <a:pos x="f95" y="f91"/>
                </a:cxn>
                <a:cxn ang="f47">
                  <a:pos x="f87" y="f91"/>
                </a:cxn>
                <a:cxn ang="f47">
                  <a:pos x="f84" y="f85"/>
                </a:cxn>
                <a:cxn ang="f47">
                  <a:pos x="f87" y="f96"/>
                </a:cxn>
                <a:cxn ang="f47">
                  <a:pos x="f89" y="f96"/>
                </a:cxn>
                <a:cxn ang="f47">
                  <a:pos x="f89" y="f86"/>
                </a:cxn>
                <a:cxn ang="f47">
                  <a:pos x="f87" y="f86"/>
                </a:cxn>
                <a:cxn ang="f47">
                  <a:pos x="f87" y="f96"/>
                </a:cxn>
                <a:cxn ang="f47">
                  <a:pos x="f97" y="f98"/>
                </a:cxn>
                <a:cxn ang="f47">
                  <a:pos x="f99" y="f98"/>
                </a:cxn>
                <a:cxn ang="f47">
                  <a:pos x="f99" y="f100"/>
                </a:cxn>
                <a:cxn ang="f47">
                  <a:pos x="f97" y="f100"/>
                </a:cxn>
                <a:cxn ang="f47">
                  <a:pos x="f97" y="f98"/>
                </a:cxn>
                <a:cxn ang="f47">
                  <a:pos x="f101" y="f98"/>
                </a:cxn>
                <a:cxn ang="f47">
                  <a:pos x="f102" y="f98"/>
                </a:cxn>
                <a:cxn ang="f47">
                  <a:pos x="f102" y="f100"/>
                </a:cxn>
                <a:cxn ang="f47">
                  <a:pos x="f101" y="f100"/>
                </a:cxn>
                <a:cxn ang="f47">
                  <a:pos x="f101" y="f98"/>
                </a:cxn>
              </a:cxnLst>
              <a:rect l="f80" t="f83" r="f81" b="f82"/>
              <a:pathLst>
                <a:path w="97" h="97">
                  <a:moveTo>
                    <a:pt x="f6" y="f7"/>
                  </a:moveTo>
                  <a:cubicBezTo>
                    <a:pt x="f6" y="f8"/>
                    <a:pt x="f6" y="f8"/>
                    <a:pt x="f6" y="f8"/>
                  </a:cubicBezTo>
                  <a:cubicBezTo>
                    <a:pt x="f6" y="f9"/>
                    <a:pt x="f9" y="f6"/>
                    <a:pt x="f8" y="f6"/>
                  </a:cubicBezTo>
                  <a:cubicBezTo>
                    <a:pt x="f10" y="f6"/>
                    <a:pt x="f10" y="f6"/>
                    <a:pt x="f10" y="f6"/>
                  </a:cubicBezTo>
                  <a:cubicBezTo>
                    <a:pt x="f11" y="f6"/>
                    <a:pt x="f5" y="f9"/>
                    <a:pt x="f5" y="f8"/>
                  </a:cubicBezTo>
                  <a:cubicBezTo>
                    <a:pt x="f5" y="f7"/>
                    <a:pt x="f5" y="f7"/>
                    <a:pt x="f5" y="f7"/>
                  </a:cubicBezTo>
                  <a:cubicBezTo>
                    <a:pt x="f5" y="f12"/>
                    <a:pt x="f11" y="f10"/>
                    <a:pt x="f10" y="f10"/>
                  </a:cubicBezTo>
                  <a:cubicBezTo>
                    <a:pt x="f13" y="f10"/>
                    <a:pt x="f13" y="f10"/>
                    <a:pt x="f13" y="f10"/>
                  </a:cubicBezTo>
                  <a:cubicBezTo>
                    <a:pt x="f13" y="f7"/>
                    <a:pt x="f13" y="f7"/>
                    <a:pt x="f13" y="f7"/>
                  </a:cubicBezTo>
                  <a:cubicBezTo>
                    <a:pt x="f14" y="f7"/>
                    <a:pt x="f14" y="f7"/>
                    <a:pt x="f14" y="f7"/>
                  </a:cubicBezTo>
                  <a:cubicBezTo>
                    <a:pt x="f14" y="f10"/>
                    <a:pt x="f14" y="f10"/>
                    <a:pt x="f14" y="f10"/>
                  </a:cubicBezTo>
                  <a:cubicBezTo>
                    <a:pt x="f15" y="f10"/>
                    <a:pt x="f15" y="f10"/>
                    <a:pt x="f15" y="f10"/>
                  </a:cubicBezTo>
                  <a:cubicBezTo>
                    <a:pt x="f15" y="f7"/>
                    <a:pt x="f15" y="f7"/>
                    <a:pt x="f15" y="f7"/>
                  </a:cubicBezTo>
                  <a:cubicBezTo>
                    <a:pt x="f16" y="f7"/>
                    <a:pt x="f16" y="f7"/>
                    <a:pt x="f16" y="f7"/>
                  </a:cubicBezTo>
                  <a:cubicBezTo>
                    <a:pt x="f16" y="f10"/>
                    <a:pt x="f16" y="f10"/>
                    <a:pt x="f16" y="f10"/>
                  </a:cubicBezTo>
                  <a:cubicBezTo>
                    <a:pt x="f8" y="f10"/>
                    <a:pt x="f8" y="f10"/>
                    <a:pt x="f8" y="f10"/>
                  </a:cubicBezTo>
                  <a:cubicBezTo>
                    <a:pt x="f9" y="f10"/>
                    <a:pt x="f6" y="f12"/>
                    <a:pt x="f6" y="f7"/>
                  </a:cubicBezTo>
                  <a:close/>
                  <a:moveTo>
                    <a:pt x="f8" y="f17"/>
                  </a:moveTo>
                  <a:cubicBezTo>
                    <a:pt x="f10" y="f17"/>
                    <a:pt x="f10" y="f17"/>
                    <a:pt x="f10" y="f17"/>
                  </a:cubicBezTo>
                  <a:cubicBezTo>
                    <a:pt x="f10" y="f8"/>
                    <a:pt x="f10" y="f8"/>
                    <a:pt x="f10" y="f8"/>
                  </a:cubicBezTo>
                  <a:cubicBezTo>
                    <a:pt x="f8" y="f8"/>
                    <a:pt x="f8" y="f8"/>
                    <a:pt x="f8" y="f8"/>
                  </a:cubicBezTo>
                  <a:lnTo>
                    <a:pt x="f8" y="f17"/>
                  </a:lnTo>
                  <a:close/>
                  <a:moveTo>
                    <a:pt x="f18" y="f19"/>
                  </a:moveTo>
                  <a:cubicBezTo>
                    <a:pt x="f20" y="f19"/>
                    <a:pt x="f20" y="f19"/>
                    <a:pt x="f20" y="f19"/>
                  </a:cubicBezTo>
                  <a:cubicBezTo>
                    <a:pt x="f20" y="f5"/>
                    <a:pt x="f20" y="f5"/>
                    <a:pt x="f20" y="f5"/>
                  </a:cubicBezTo>
                  <a:cubicBezTo>
                    <a:pt x="f18" y="f5"/>
                    <a:pt x="f18" y="f5"/>
                    <a:pt x="f18" y="f5"/>
                  </a:cubicBezTo>
                  <a:lnTo>
                    <a:pt x="f18" y="f19"/>
                  </a:lnTo>
                  <a:close/>
                  <a:moveTo>
                    <a:pt x="f21" y="f19"/>
                  </a:moveTo>
                  <a:cubicBezTo>
                    <a:pt x="f22" y="f19"/>
                    <a:pt x="f22" y="f19"/>
                    <a:pt x="f22" y="f19"/>
                  </a:cubicBezTo>
                  <a:cubicBezTo>
                    <a:pt x="f22" y="f5"/>
                    <a:pt x="f22" y="f5"/>
                    <a:pt x="f22" y="f5"/>
                  </a:cubicBezTo>
                  <a:cubicBezTo>
                    <a:pt x="f21" y="f5"/>
                    <a:pt x="f21" y="f5"/>
                    <a:pt x="f21" y="f5"/>
                  </a:cubicBezTo>
                  <a:lnTo>
                    <a:pt x="f21" y="f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Freeform 49">
              <a:extLst>
                <a:ext uri="{FF2B5EF4-FFF2-40B4-BE49-F238E27FC236}">
                  <a16:creationId xmlns:a16="http://schemas.microsoft.com/office/drawing/2014/main" id="{7C11EF7D-C74C-8B9F-49DC-645441ED5079}"/>
                </a:ext>
              </a:extLst>
            </p:cNvPr>
            <p:cNvSpPr/>
            <p:nvPr/>
          </p:nvSpPr>
          <p:spPr>
            <a:xfrm>
              <a:off x="8468797" y="6853235"/>
              <a:ext cx="444672" cy="28482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08"/>
                <a:gd name="f7" fmla="val 61"/>
                <a:gd name="f8" fmla="val 31"/>
                <a:gd name="f9" fmla="val 35"/>
                <a:gd name="f10" fmla="val 89"/>
                <a:gd name="f11" fmla="val 54"/>
                <a:gd name="f12" fmla="val 18"/>
                <a:gd name="f13" fmla="val 26"/>
                <a:gd name="f14" fmla="val 78"/>
                <a:gd name="f15" fmla="val 67"/>
                <a:gd name="f16" fmla="val 7"/>
                <a:gd name="f17" fmla="val 40"/>
                <a:gd name="f18" fmla="val 30"/>
                <a:gd name="f19" fmla="val 43"/>
                <a:gd name="f20" fmla="val 66"/>
                <a:gd name="f21" fmla="val 37"/>
                <a:gd name="f22" fmla="val 60"/>
                <a:gd name="f23" fmla="val 42"/>
                <a:gd name="f24" fmla="val 47"/>
                <a:gd name="f25" fmla="val 24"/>
                <a:gd name="f26" fmla="val 19"/>
                <a:gd name="f27" fmla="val 57"/>
                <a:gd name="f28" fmla="val 51"/>
                <a:gd name="f29" fmla="val 28"/>
                <a:gd name="f30" fmla="val 55"/>
                <a:gd name="f31" fmla="val 33"/>
                <a:gd name="f32" fmla="val 27"/>
                <a:gd name="f33" fmla="+- 0 0 -90"/>
                <a:gd name="f34" fmla="*/ f3 1 108"/>
                <a:gd name="f35" fmla="*/ f4 1 61"/>
                <a:gd name="f36" fmla="val f5"/>
                <a:gd name="f37" fmla="val f6"/>
                <a:gd name="f38" fmla="val f7"/>
                <a:gd name="f39" fmla="*/ f33 f0 1"/>
                <a:gd name="f40" fmla="+- f38 0 f36"/>
                <a:gd name="f41" fmla="+- f37 0 f36"/>
                <a:gd name="f42" fmla="*/ f39 1 f2"/>
                <a:gd name="f43" fmla="*/ f41 1 108"/>
                <a:gd name="f44" fmla="*/ f40 1 61"/>
                <a:gd name="f45" fmla="*/ 108 f41 1"/>
                <a:gd name="f46" fmla="*/ 31 f40 1"/>
                <a:gd name="f47" fmla="*/ 54 f41 1"/>
                <a:gd name="f48" fmla="*/ 61 f40 1"/>
                <a:gd name="f49" fmla="*/ 0 f41 1"/>
                <a:gd name="f50" fmla="*/ 0 f40 1"/>
                <a:gd name="f51" fmla="*/ 78 f41 1"/>
                <a:gd name="f52" fmla="*/ 7 f40 1"/>
                <a:gd name="f53" fmla="*/ 30 f41 1"/>
                <a:gd name="f54" fmla="*/ 54 f40 1"/>
                <a:gd name="f55" fmla="*/ 66 f41 1"/>
                <a:gd name="f56" fmla="*/ 42 f40 1"/>
                <a:gd name="f57" fmla="*/ 42 f41 1"/>
                <a:gd name="f58" fmla="*/ 19 f40 1"/>
                <a:gd name="f59" fmla="+- f42 0 f1"/>
                <a:gd name="f60" fmla="*/ f45 1 108"/>
                <a:gd name="f61" fmla="*/ f46 1 61"/>
                <a:gd name="f62" fmla="*/ f47 1 108"/>
                <a:gd name="f63" fmla="*/ f48 1 61"/>
                <a:gd name="f64" fmla="*/ f49 1 108"/>
                <a:gd name="f65" fmla="*/ f50 1 61"/>
                <a:gd name="f66" fmla="*/ f51 1 108"/>
                <a:gd name="f67" fmla="*/ f52 1 61"/>
                <a:gd name="f68" fmla="*/ f53 1 108"/>
                <a:gd name="f69" fmla="*/ f54 1 61"/>
                <a:gd name="f70" fmla="*/ f55 1 108"/>
                <a:gd name="f71" fmla="*/ f56 1 61"/>
                <a:gd name="f72" fmla="*/ f57 1 108"/>
                <a:gd name="f73" fmla="*/ f58 1 61"/>
                <a:gd name="f74" fmla="*/ 0 1 f43"/>
                <a:gd name="f75" fmla="*/ f37 1 f43"/>
                <a:gd name="f76" fmla="*/ 0 1 f44"/>
                <a:gd name="f77" fmla="*/ f38 1 f44"/>
                <a:gd name="f78" fmla="*/ f60 1 f43"/>
                <a:gd name="f79" fmla="*/ f61 1 f44"/>
                <a:gd name="f80" fmla="*/ f62 1 f43"/>
                <a:gd name="f81" fmla="*/ f63 1 f44"/>
                <a:gd name="f82" fmla="*/ f64 1 f43"/>
                <a:gd name="f83" fmla="*/ f65 1 f44"/>
                <a:gd name="f84" fmla="*/ f66 1 f43"/>
                <a:gd name="f85" fmla="*/ f67 1 f44"/>
                <a:gd name="f86" fmla="*/ f68 1 f43"/>
                <a:gd name="f87" fmla="*/ f69 1 f44"/>
                <a:gd name="f88" fmla="*/ f70 1 f43"/>
                <a:gd name="f89" fmla="*/ f71 1 f44"/>
                <a:gd name="f90" fmla="*/ f72 1 f43"/>
                <a:gd name="f91" fmla="*/ f73 1 f44"/>
                <a:gd name="f92" fmla="*/ f74 f34 1"/>
                <a:gd name="f93" fmla="*/ f75 f34 1"/>
                <a:gd name="f94" fmla="*/ f77 f35 1"/>
                <a:gd name="f95" fmla="*/ f76 f35 1"/>
                <a:gd name="f96" fmla="*/ f78 f34 1"/>
                <a:gd name="f97" fmla="*/ f79 f35 1"/>
                <a:gd name="f98" fmla="*/ f80 f34 1"/>
                <a:gd name="f99" fmla="*/ f81 f35 1"/>
                <a:gd name="f100" fmla="*/ f82 f34 1"/>
                <a:gd name="f101" fmla="*/ f83 f35 1"/>
                <a:gd name="f102" fmla="*/ f84 f34 1"/>
                <a:gd name="f103" fmla="*/ f85 f35 1"/>
                <a:gd name="f104" fmla="*/ f86 f34 1"/>
                <a:gd name="f105" fmla="*/ f87 f35 1"/>
                <a:gd name="f106" fmla="*/ f88 f34 1"/>
                <a:gd name="f107" fmla="*/ f89 f35 1"/>
                <a:gd name="f108" fmla="*/ f90 f34 1"/>
                <a:gd name="f109" fmla="*/ f91 f3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9">
                  <a:pos x="f96" y="f97"/>
                </a:cxn>
                <a:cxn ang="f59">
                  <a:pos x="f98" y="f99"/>
                </a:cxn>
                <a:cxn ang="f59">
                  <a:pos x="f100" y="f97"/>
                </a:cxn>
                <a:cxn ang="f59">
                  <a:pos x="f98" y="f101"/>
                </a:cxn>
                <a:cxn ang="f59">
                  <a:pos x="f96" y="f97"/>
                </a:cxn>
                <a:cxn ang="f59">
                  <a:pos x="f102" y="f97"/>
                </a:cxn>
                <a:cxn ang="f59">
                  <a:pos x="f98" y="f103"/>
                </a:cxn>
                <a:cxn ang="f59">
                  <a:pos x="f104" y="f97"/>
                </a:cxn>
                <a:cxn ang="f59">
                  <a:pos x="f98" y="f105"/>
                </a:cxn>
                <a:cxn ang="f59">
                  <a:pos x="f102" y="f97"/>
                </a:cxn>
                <a:cxn ang="f59">
                  <a:pos x="f106" y="f97"/>
                </a:cxn>
                <a:cxn ang="f59">
                  <a:pos x="f98" y="f107"/>
                </a:cxn>
                <a:cxn ang="f59">
                  <a:pos x="f108" y="f97"/>
                </a:cxn>
                <a:cxn ang="f59">
                  <a:pos x="f98" y="f109"/>
                </a:cxn>
                <a:cxn ang="f59">
                  <a:pos x="f98" y="f97"/>
                </a:cxn>
                <a:cxn ang="f59">
                  <a:pos x="f106" y="f97"/>
                </a:cxn>
              </a:cxnLst>
              <a:rect l="f92" t="f95" r="f93" b="f94"/>
              <a:pathLst>
                <a:path w="108" h="61">
                  <a:moveTo>
                    <a:pt x="f6" y="f8"/>
                  </a:moveTo>
                  <a:cubicBezTo>
                    <a:pt x="f6" y="f9"/>
                    <a:pt x="f10" y="f7"/>
                    <a:pt x="f11" y="f7"/>
                  </a:cubicBezTo>
                  <a:cubicBezTo>
                    <a:pt x="f12" y="f7"/>
                    <a:pt x="f5" y="f9"/>
                    <a:pt x="f5" y="f8"/>
                  </a:cubicBezTo>
                  <a:cubicBezTo>
                    <a:pt x="f5" y="f13"/>
                    <a:pt x="f12" y="f5"/>
                    <a:pt x="f11" y="f5"/>
                  </a:cubicBezTo>
                  <a:cubicBezTo>
                    <a:pt x="f10" y="f5"/>
                    <a:pt x="f6" y="f13"/>
                    <a:pt x="f6" y="f8"/>
                  </a:cubicBezTo>
                  <a:close/>
                  <a:moveTo>
                    <a:pt x="f14" y="f8"/>
                  </a:moveTo>
                  <a:cubicBezTo>
                    <a:pt x="f14" y="f12"/>
                    <a:pt x="f15" y="f16"/>
                    <a:pt x="f11" y="f16"/>
                  </a:cubicBezTo>
                  <a:cubicBezTo>
                    <a:pt x="f17" y="f16"/>
                    <a:pt x="f18" y="f12"/>
                    <a:pt x="f18" y="f8"/>
                  </a:cubicBezTo>
                  <a:cubicBezTo>
                    <a:pt x="f18" y="f19"/>
                    <a:pt x="f17" y="f11"/>
                    <a:pt x="f11" y="f11"/>
                  </a:cubicBezTo>
                  <a:cubicBezTo>
                    <a:pt x="f15" y="f11"/>
                    <a:pt x="f14" y="f19"/>
                    <a:pt x="f14" y="f8"/>
                  </a:cubicBezTo>
                  <a:close/>
                  <a:moveTo>
                    <a:pt x="f20" y="f8"/>
                  </a:moveTo>
                  <a:cubicBezTo>
                    <a:pt x="f20" y="f21"/>
                    <a:pt x="f22" y="f23"/>
                    <a:pt x="f11" y="f23"/>
                  </a:cubicBezTo>
                  <a:cubicBezTo>
                    <a:pt x="f24" y="f23"/>
                    <a:pt x="f23" y="f21"/>
                    <a:pt x="f23" y="f8"/>
                  </a:cubicBezTo>
                  <a:cubicBezTo>
                    <a:pt x="f23" y="f25"/>
                    <a:pt x="f24" y="f26"/>
                    <a:pt x="f11" y="f26"/>
                  </a:cubicBezTo>
                  <a:cubicBezTo>
                    <a:pt x="f27" y="f26"/>
                    <a:pt x="f28" y="f29"/>
                    <a:pt x="f11" y="f8"/>
                  </a:cubicBezTo>
                  <a:cubicBezTo>
                    <a:pt x="f30" y="f31"/>
                    <a:pt x="f20" y="f32"/>
                    <a:pt x="f20" y="f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BA1FD823-2857-63B5-B72D-2955FAB2AE2A}"/>
                </a:ext>
              </a:extLst>
            </p:cNvPr>
            <p:cNvSpPr/>
            <p:nvPr/>
          </p:nvSpPr>
          <p:spPr>
            <a:xfrm>
              <a:off x="8422803" y="8349980"/>
              <a:ext cx="428972" cy="49251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04"/>
                <a:gd name="f7" fmla="val 105"/>
                <a:gd name="f8" fmla="val 52"/>
                <a:gd name="f9" fmla="val 80"/>
                <a:gd name="f10" fmla="val 82"/>
                <a:gd name="f11" fmla="val 53"/>
                <a:gd name="f12" fmla="val 24"/>
                <a:gd name="f13" fmla="val 1"/>
                <a:gd name="f14" fmla="val 25"/>
                <a:gd name="f15" fmla="val 23"/>
                <a:gd name="f16" fmla="val 93"/>
                <a:gd name="f17" fmla="val 29"/>
                <a:gd name="f18" fmla="val 74"/>
                <a:gd name="f19" fmla="val 11"/>
                <a:gd name="f20" fmla="val 12"/>
                <a:gd name="f21" fmla="val 31"/>
                <a:gd name="f22" fmla="val 76"/>
                <a:gd name="f23" fmla="val 30"/>
                <a:gd name="f24" fmla="val 94"/>
                <a:gd name="f25" fmla="val 75"/>
                <a:gd name="f26" fmla="val 42"/>
                <a:gd name="f27" fmla="val 77"/>
                <a:gd name="f28" fmla="val 28"/>
                <a:gd name="f29" fmla="val 63"/>
                <a:gd name="f30" fmla="val 47"/>
                <a:gd name="f31" fmla="val 58"/>
                <a:gd name="f32" fmla="val 50"/>
                <a:gd name="f33" fmla="val 61"/>
                <a:gd name="f34" fmla="val 55"/>
                <a:gd name="f35" fmla="val 62"/>
                <a:gd name="f36" fmla="val 65"/>
                <a:gd name="f37" fmla="val 45"/>
                <a:gd name="f38" fmla="val 67"/>
                <a:gd name="f39" fmla="val 37"/>
                <a:gd name="f40" fmla="val 60"/>
                <a:gd name="f41" fmla="val 39"/>
                <a:gd name="f42" fmla="val 51"/>
                <a:gd name="f43" fmla="val 43"/>
                <a:gd name="f44" fmla="val 44"/>
                <a:gd name="f45" fmla="+- 0 0 -90"/>
                <a:gd name="f46" fmla="*/ f3 1 104"/>
                <a:gd name="f47" fmla="*/ f4 1 105"/>
                <a:gd name="f48" fmla="val f5"/>
                <a:gd name="f49" fmla="val f6"/>
                <a:gd name="f50" fmla="val f7"/>
                <a:gd name="f51" fmla="*/ f45 f0 1"/>
                <a:gd name="f52" fmla="+- f50 0 f48"/>
                <a:gd name="f53" fmla="+- f49 0 f48"/>
                <a:gd name="f54" fmla="*/ f51 1 f2"/>
                <a:gd name="f55" fmla="*/ f53 1 104"/>
                <a:gd name="f56" fmla="*/ f52 1 105"/>
                <a:gd name="f57" fmla="*/ 104 f53 1"/>
                <a:gd name="f58" fmla="*/ 52 f52 1"/>
                <a:gd name="f59" fmla="*/ 53 f53 1"/>
                <a:gd name="f60" fmla="*/ 104 f52 1"/>
                <a:gd name="f61" fmla="*/ 1 f53 1"/>
                <a:gd name="f62" fmla="*/ 53 f52 1"/>
                <a:gd name="f63" fmla="*/ 52 f53 1"/>
                <a:gd name="f64" fmla="*/ 1 f52 1"/>
                <a:gd name="f65" fmla="*/ 93 f53 1"/>
                <a:gd name="f66" fmla="*/ 12 f52 1"/>
                <a:gd name="f67" fmla="*/ 11 f53 1"/>
                <a:gd name="f68" fmla="*/ 94 f52 1"/>
                <a:gd name="f69" fmla="*/ 42 f53 1"/>
                <a:gd name="f70" fmla="*/ 42 f52 1"/>
                <a:gd name="f71" fmla="*/ 77 f53 1"/>
                <a:gd name="f72" fmla="*/ 28 f52 1"/>
                <a:gd name="f73" fmla="*/ 63 f53 1"/>
                <a:gd name="f74" fmla="*/ 63 f52 1"/>
                <a:gd name="f75" fmla="*/ 28 f53 1"/>
                <a:gd name="f76" fmla="*/ 77 f52 1"/>
                <a:gd name="f77" fmla="*/ 47 f53 1"/>
                <a:gd name="f78" fmla="*/ 58 f52 1"/>
                <a:gd name="f79" fmla="*/ 58 f53 1"/>
                <a:gd name="f80" fmla="*/ 67 f53 1"/>
                <a:gd name="f81" fmla="*/ 37 f52 1"/>
                <a:gd name="f82" fmla="*/ 47 f52 1"/>
                <a:gd name="f83" fmla="+- f54 0 f1"/>
                <a:gd name="f84" fmla="*/ f57 1 104"/>
                <a:gd name="f85" fmla="*/ f58 1 105"/>
                <a:gd name="f86" fmla="*/ f59 1 104"/>
                <a:gd name="f87" fmla="*/ f60 1 105"/>
                <a:gd name="f88" fmla="*/ f61 1 104"/>
                <a:gd name="f89" fmla="*/ f62 1 105"/>
                <a:gd name="f90" fmla="*/ f63 1 104"/>
                <a:gd name="f91" fmla="*/ f64 1 105"/>
                <a:gd name="f92" fmla="*/ f65 1 104"/>
                <a:gd name="f93" fmla="*/ f66 1 105"/>
                <a:gd name="f94" fmla="*/ f67 1 104"/>
                <a:gd name="f95" fmla="*/ f68 1 105"/>
                <a:gd name="f96" fmla="*/ f69 1 104"/>
                <a:gd name="f97" fmla="*/ f70 1 105"/>
                <a:gd name="f98" fmla="*/ f71 1 104"/>
                <a:gd name="f99" fmla="*/ f72 1 105"/>
                <a:gd name="f100" fmla="*/ f73 1 104"/>
                <a:gd name="f101" fmla="*/ f74 1 105"/>
                <a:gd name="f102" fmla="*/ f75 1 104"/>
                <a:gd name="f103" fmla="*/ f76 1 105"/>
                <a:gd name="f104" fmla="*/ f77 1 104"/>
                <a:gd name="f105" fmla="*/ f78 1 105"/>
                <a:gd name="f106" fmla="*/ f79 1 104"/>
                <a:gd name="f107" fmla="*/ f80 1 104"/>
                <a:gd name="f108" fmla="*/ f81 1 105"/>
                <a:gd name="f109" fmla="*/ f82 1 105"/>
                <a:gd name="f110" fmla="*/ 0 1 f55"/>
                <a:gd name="f111" fmla="*/ f49 1 f55"/>
                <a:gd name="f112" fmla="*/ 0 1 f56"/>
                <a:gd name="f113" fmla="*/ f50 1 f56"/>
                <a:gd name="f114" fmla="*/ f84 1 f55"/>
                <a:gd name="f115" fmla="*/ f85 1 f56"/>
                <a:gd name="f116" fmla="*/ f86 1 f55"/>
                <a:gd name="f117" fmla="*/ f87 1 f56"/>
                <a:gd name="f118" fmla="*/ f88 1 f55"/>
                <a:gd name="f119" fmla="*/ f89 1 f56"/>
                <a:gd name="f120" fmla="*/ f90 1 f55"/>
                <a:gd name="f121" fmla="*/ f91 1 f56"/>
                <a:gd name="f122" fmla="*/ f92 1 f55"/>
                <a:gd name="f123" fmla="*/ f93 1 f56"/>
                <a:gd name="f124" fmla="*/ f94 1 f55"/>
                <a:gd name="f125" fmla="*/ f95 1 f56"/>
                <a:gd name="f126" fmla="*/ f96 1 f55"/>
                <a:gd name="f127" fmla="*/ f97 1 f56"/>
                <a:gd name="f128" fmla="*/ f98 1 f55"/>
                <a:gd name="f129" fmla="*/ f99 1 f56"/>
                <a:gd name="f130" fmla="*/ f100 1 f55"/>
                <a:gd name="f131" fmla="*/ f101 1 f56"/>
                <a:gd name="f132" fmla="*/ f102 1 f55"/>
                <a:gd name="f133" fmla="*/ f103 1 f56"/>
                <a:gd name="f134" fmla="*/ f104 1 f55"/>
                <a:gd name="f135" fmla="*/ f105 1 f56"/>
                <a:gd name="f136" fmla="*/ f106 1 f55"/>
                <a:gd name="f137" fmla="*/ f107 1 f55"/>
                <a:gd name="f138" fmla="*/ f108 1 f56"/>
                <a:gd name="f139" fmla="*/ f109 1 f56"/>
                <a:gd name="f140" fmla="*/ f110 f46 1"/>
                <a:gd name="f141" fmla="*/ f111 f46 1"/>
                <a:gd name="f142" fmla="*/ f113 f47 1"/>
                <a:gd name="f143" fmla="*/ f112 f47 1"/>
                <a:gd name="f144" fmla="*/ f114 f46 1"/>
                <a:gd name="f145" fmla="*/ f115 f47 1"/>
                <a:gd name="f146" fmla="*/ f116 f46 1"/>
                <a:gd name="f147" fmla="*/ f117 f47 1"/>
                <a:gd name="f148" fmla="*/ f118 f46 1"/>
                <a:gd name="f149" fmla="*/ f119 f47 1"/>
                <a:gd name="f150" fmla="*/ f120 f46 1"/>
                <a:gd name="f151" fmla="*/ f121 f47 1"/>
                <a:gd name="f152" fmla="*/ f122 f46 1"/>
                <a:gd name="f153" fmla="*/ f123 f47 1"/>
                <a:gd name="f154" fmla="*/ f124 f46 1"/>
                <a:gd name="f155" fmla="*/ f125 f47 1"/>
                <a:gd name="f156" fmla="*/ f126 f46 1"/>
                <a:gd name="f157" fmla="*/ f127 f47 1"/>
                <a:gd name="f158" fmla="*/ f128 f46 1"/>
                <a:gd name="f159" fmla="*/ f129 f47 1"/>
                <a:gd name="f160" fmla="*/ f130 f46 1"/>
                <a:gd name="f161" fmla="*/ f131 f47 1"/>
                <a:gd name="f162" fmla="*/ f132 f46 1"/>
                <a:gd name="f163" fmla="*/ f133 f47 1"/>
                <a:gd name="f164" fmla="*/ f134 f46 1"/>
                <a:gd name="f165" fmla="*/ f135 f47 1"/>
                <a:gd name="f166" fmla="*/ f136 f46 1"/>
                <a:gd name="f167" fmla="*/ f137 f46 1"/>
                <a:gd name="f168" fmla="*/ f138 f47 1"/>
                <a:gd name="f169" fmla="*/ f139 f4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3">
                  <a:pos x="f144" y="f145"/>
                </a:cxn>
                <a:cxn ang="f83">
                  <a:pos x="f146" y="f147"/>
                </a:cxn>
                <a:cxn ang="f83">
                  <a:pos x="f148" y="f149"/>
                </a:cxn>
                <a:cxn ang="f83">
                  <a:pos x="f150" y="f151"/>
                </a:cxn>
                <a:cxn ang="f83">
                  <a:pos x="f144" y="f145"/>
                </a:cxn>
                <a:cxn ang="f83">
                  <a:pos x="f152" y="f145"/>
                </a:cxn>
                <a:cxn ang="f83">
                  <a:pos x="f150" y="f153"/>
                </a:cxn>
                <a:cxn ang="f83">
                  <a:pos x="f154" y="f149"/>
                </a:cxn>
                <a:cxn ang="f83">
                  <a:pos x="f146" y="f155"/>
                </a:cxn>
                <a:cxn ang="f83">
                  <a:pos x="f152" y="f145"/>
                </a:cxn>
                <a:cxn ang="f83">
                  <a:pos x="f156" y="f157"/>
                </a:cxn>
                <a:cxn ang="f83">
                  <a:pos x="f158" y="f159"/>
                </a:cxn>
                <a:cxn ang="f83">
                  <a:pos x="f160" y="f161"/>
                </a:cxn>
                <a:cxn ang="f83">
                  <a:pos x="f162" y="f163"/>
                </a:cxn>
                <a:cxn ang="f83">
                  <a:pos x="f156" y="f157"/>
                </a:cxn>
                <a:cxn ang="f83">
                  <a:pos x="f164" y="f165"/>
                </a:cxn>
                <a:cxn ang="f83">
                  <a:pos x="f166" y="f165"/>
                </a:cxn>
                <a:cxn ang="f83">
                  <a:pos x="f167" y="f168"/>
                </a:cxn>
                <a:cxn ang="f83">
                  <a:pos x="f164" y="f169"/>
                </a:cxn>
                <a:cxn ang="f83">
                  <a:pos x="f164" y="f165"/>
                </a:cxn>
              </a:cxnLst>
              <a:rect l="f140" t="f143" r="f141" b="f142"/>
              <a:pathLst>
                <a:path w="104" h="105">
                  <a:moveTo>
                    <a:pt x="f6" y="f8"/>
                  </a:moveTo>
                  <a:cubicBezTo>
                    <a:pt x="f6" y="f9"/>
                    <a:pt x="f10" y="f6"/>
                    <a:pt x="f11" y="f6"/>
                  </a:cubicBezTo>
                  <a:cubicBezTo>
                    <a:pt x="f12" y="f7"/>
                    <a:pt x="f13" y="f10"/>
                    <a:pt x="f13" y="f11"/>
                  </a:cubicBezTo>
                  <a:cubicBezTo>
                    <a:pt x="f5" y="f14"/>
                    <a:pt x="f15" y="f13"/>
                    <a:pt x="f8" y="f13"/>
                  </a:cubicBezTo>
                  <a:cubicBezTo>
                    <a:pt x="f9" y="f5"/>
                    <a:pt x="f6" y="f15"/>
                    <a:pt x="f6" y="f8"/>
                  </a:cubicBezTo>
                  <a:close/>
                  <a:moveTo>
                    <a:pt x="f16" y="f8"/>
                  </a:moveTo>
                  <a:cubicBezTo>
                    <a:pt x="f16" y="f17"/>
                    <a:pt x="f18" y="f19"/>
                    <a:pt x="f8" y="f20"/>
                  </a:cubicBezTo>
                  <a:cubicBezTo>
                    <a:pt x="f17" y="f20"/>
                    <a:pt x="f19" y="f21"/>
                    <a:pt x="f19" y="f11"/>
                  </a:cubicBezTo>
                  <a:cubicBezTo>
                    <a:pt x="f20" y="f22"/>
                    <a:pt x="f23" y="f24"/>
                    <a:pt x="f11" y="f24"/>
                  </a:cubicBezTo>
                  <a:cubicBezTo>
                    <a:pt x="f22" y="f16"/>
                    <a:pt x="f16" y="f25"/>
                    <a:pt x="f16" y="f8"/>
                  </a:cubicBezTo>
                  <a:close/>
                  <a:moveTo>
                    <a:pt x="f26" y="f26"/>
                  </a:moveTo>
                  <a:cubicBezTo>
                    <a:pt x="f8" y="f21"/>
                    <a:pt x="f27" y="f28"/>
                    <a:pt x="f27" y="f28"/>
                  </a:cubicBezTo>
                  <a:cubicBezTo>
                    <a:pt x="f27" y="f28"/>
                    <a:pt x="f18" y="f11"/>
                    <a:pt x="f29" y="f29"/>
                  </a:cubicBezTo>
                  <a:cubicBezTo>
                    <a:pt x="f8" y="f18"/>
                    <a:pt x="f28" y="f27"/>
                    <a:pt x="f28" y="f27"/>
                  </a:cubicBezTo>
                  <a:cubicBezTo>
                    <a:pt x="f28" y="f27"/>
                    <a:pt x="f21" y="f8"/>
                    <a:pt x="f26" y="f26"/>
                  </a:cubicBezTo>
                  <a:close/>
                  <a:moveTo>
                    <a:pt x="f30" y="f31"/>
                  </a:moveTo>
                  <a:cubicBezTo>
                    <a:pt x="f32" y="f33"/>
                    <a:pt x="f34" y="f33"/>
                    <a:pt x="f31" y="f31"/>
                  </a:cubicBezTo>
                  <a:cubicBezTo>
                    <a:pt x="f35" y="f11"/>
                    <a:pt x="f36" y="f37"/>
                    <a:pt x="f38" y="f39"/>
                  </a:cubicBezTo>
                  <a:cubicBezTo>
                    <a:pt x="f40" y="f41"/>
                    <a:pt x="f42" y="f43"/>
                    <a:pt x="f30" y="f30"/>
                  </a:cubicBezTo>
                  <a:cubicBezTo>
                    <a:pt x="f44" y="f32"/>
                    <a:pt x="f44" y="f34"/>
                    <a:pt x="f30" y="f3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9" name="ZoneTexte 43">
            <a:extLst>
              <a:ext uri="{FF2B5EF4-FFF2-40B4-BE49-F238E27FC236}">
                <a16:creationId xmlns:a16="http://schemas.microsoft.com/office/drawing/2014/main" id="{3A06AC6B-0062-308B-11F5-F4BDEBD45450}"/>
              </a:ext>
            </a:extLst>
          </p:cNvPr>
          <p:cNvSpPr txBox="1"/>
          <p:nvPr/>
        </p:nvSpPr>
        <p:spPr>
          <a:xfrm>
            <a:off x="1522280" y="1001797"/>
            <a:ext cx="1365400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60960" tIns="30480" rIns="60960" bIns="30480" anchor="t" anchorCtr="0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QUI?</a:t>
            </a:r>
          </a:p>
        </p:txBody>
      </p:sp>
      <p:pic>
        <p:nvPicPr>
          <p:cNvPr id="61" name="Graphic 147">
            <a:extLst>
              <a:ext uri="{FF2B5EF4-FFF2-40B4-BE49-F238E27FC236}">
                <a16:creationId xmlns:a16="http://schemas.microsoft.com/office/drawing/2014/main" id="{5A8743CE-8113-288C-8383-CCE1C8C154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1540000">
            <a:off x="1413267" y="1363838"/>
            <a:ext cx="1568371" cy="56491"/>
          </a:xfrm>
          <a:prstGeom prst="rect">
            <a:avLst/>
          </a:prstGeom>
        </p:spPr>
      </p:pic>
      <p:sp>
        <p:nvSpPr>
          <p:cNvPr id="66" name="ZoneTexte 43">
            <a:extLst>
              <a:ext uri="{FF2B5EF4-FFF2-40B4-BE49-F238E27FC236}">
                <a16:creationId xmlns:a16="http://schemas.microsoft.com/office/drawing/2014/main" id="{96FE1702-9279-031A-6514-94FABD1DBE91}"/>
              </a:ext>
            </a:extLst>
          </p:cNvPr>
          <p:cNvSpPr txBox="1"/>
          <p:nvPr/>
        </p:nvSpPr>
        <p:spPr>
          <a:xfrm>
            <a:off x="5074548" y="1001797"/>
            <a:ext cx="1365400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60960" tIns="30480" rIns="60960" bIns="30480" anchor="t" anchorCtr="0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Ou?</a:t>
            </a:r>
          </a:p>
        </p:txBody>
      </p:sp>
      <p:pic>
        <p:nvPicPr>
          <p:cNvPr id="67" name="Graphic 147">
            <a:extLst>
              <a:ext uri="{FF2B5EF4-FFF2-40B4-BE49-F238E27FC236}">
                <a16:creationId xmlns:a16="http://schemas.microsoft.com/office/drawing/2014/main" id="{A32F1E79-5663-8E43-4EDD-A9A52A9BDC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1540000">
            <a:off x="4965535" y="1363838"/>
            <a:ext cx="1568371" cy="56491"/>
          </a:xfrm>
          <a:prstGeom prst="rect">
            <a:avLst/>
          </a:prstGeom>
        </p:spPr>
      </p:pic>
      <p:sp>
        <p:nvSpPr>
          <p:cNvPr id="68" name="ZoneTexte 43">
            <a:extLst>
              <a:ext uri="{FF2B5EF4-FFF2-40B4-BE49-F238E27FC236}">
                <a16:creationId xmlns:a16="http://schemas.microsoft.com/office/drawing/2014/main" id="{86E74D15-162D-7F5F-8E34-288B1ACB294A}"/>
              </a:ext>
            </a:extLst>
          </p:cNvPr>
          <p:cNvSpPr txBox="1"/>
          <p:nvPr/>
        </p:nvSpPr>
        <p:spPr>
          <a:xfrm>
            <a:off x="6867334" y="1001797"/>
            <a:ext cx="1365400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60960" tIns="30480" rIns="60960" bIns="30480" anchor="t" anchorCtr="0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Quand?</a:t>
            </a:r>
          </a:p>
        </p:txBody>
      </p:sp>
      <p:pic>
        <p:nvPicPr>
          <p:cNvPr id="69" name="Graphic 147">
            <a:extLst>
              <a:ext uri="{FF2B5EF4-FFF2-40B4-BE49-F238E27FC236}">
                <a16:creationId xmlns:a16="http://schemas.microsoft.com/office/drawing/2014/main" id="{7A60709B-51E4-D4F6-ACC1-649C45B276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1540000">
            <a:off x="6758321" y="1363838"/>
            <a:ext cx="1568371" cy="56491"/>
          </a:xfrm>
          <a:prstGeom prst="rect">
            <a:avLst/>
          </a:prstGeom>
        </p:spPr>
      </p:pic>
      <p:sp>
        <p:nvSpPr>
          <p:cNvPr id="70" name="ZoneTexte 43">
            <a:extLst>
              <a:ext uri="{FF2B5EF4-FFF2-40B4-BE49-F238E27FC236}">
                <a16:creationId xmlns:a16="http://schemas.microsoft.com/office/drawing/2014/main" id="{9337B243-31EA-FEF8-2DAF-276AE3059B56}"/>
              </a:ext>
            </a:extLst>
          </p:cNvPr>
          <p:cNvSpPr txBox="1"/>
          <p:nvPr/>
        </p:nvSpPr>
        <p:spPr>
          <a:xfrm>
            <a:off x="8643006" y="1012691"/>
            <a:ext cx="1365400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60960" tIns="30480" rIns="60960" bIns="30480" anchor="t" anchorCtr="0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Comment?</a:t>
            </a:r>
          </a:p>
        </p:txBody>
      </p:sp>
      <p:pic>
        <p:nvPicPr>
          <p:cNvPr id="71" name="Graphic 147">
            <a:extLst>
              <a:ext uri="{FF2B5EF4-FFF2-40B4-BE49-F238E27FC236}">
                <a16:creationId xmlns:a16="http://schemas.microsoft.com/office/drawing/2014/main" id="{2EB544CB-319F-8F18-BB05-A63D90D63A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1540000">
            <a:off x="8533993" y="1374732"/>
            <a:ext cx="1568371" cy="56491"/>
          </a:xfrm>
          <a:prstGeom prst="rect">
            <a:avLst/>
          </a:prstGeom>
        </p:spPr>
      </p:pic>
      <p:sp>
        <p:nvSpPr>
          <p:cNvPr id="72" name="ZoneTexte 43">
            <a:extLst>
              <a:ext uri="{FF2B5EF4-FFF2-40B4-BE49-F238E27FC236}">
                <a16:creationId xmlns:a16="http://schemas.microsoft.com/office/drawing/2014/main" id="{82C86842-2A13-212A-7A27-0A9198097283}"/>
              </a:ext>
            </a:extLst>
          </p:cNvPr>
          <p:cNvSpPr txBox="1"/>
          <p:nvPr/>
        </p:nvSpPr>
        <p:spPr>
          <a:xfrm>
            <a:off x="10354682" y="982629"/>
            <a:ext cx="1365400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60960" tIns="30480" rIns="60960" bIns="30480" anchor="t" anchorCtr="0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Pourquoi?</a:t>
            </a:r>
          </a:p>
        </p:txBody>
      </p:sp>
      <p:pic>
        <p:nvPicPr>
          <p:cNvPr id="73" name="Graphic 147">
            <a:extLst>
              <a:ext uri="{FF2B5EF4-FFF2-40B4-BE49-F238E27FC236}">
                <a16:creationId xmlns:a16="http://schemas.microsoft.com/office/drawing/2014/main" id="{8D1B76F6-4077-3176-BF97-4E5A117C7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540000">
            <a:off x="10245669" y="1344670"/>
            <a:ext cx="1568371" cy="56491"/>
          </a:xfrm>
          <a:prstGeom prst="rect">
            <a:avLst/>
          </a:prstGeom>
        </p:spPr>
      </p:pic>
      <p:grpSp>
        <p:nvGrpSpPr>
          <p:cNvPr id="6" name="Group 9">
            <a:extLst>
              <a:ext uri="{FF2B5EF4-FFF2-40B4-BE49-F238E27FC236}">
                <a16:creationId xmlns:a16="http://schemas.microsoft.com/office/drawing/2014/main" id="{31072109-72B9-FAA8-EFC6-614DD888A8F8}"/>
              </a:ext>
            </a:extLst>
          </p:cNvPr>
          <p:cNvGrpSpPr/>
          <p:nvPr/>
        </p:nvGrpSpPr>
        <p:grpSpPr>
          <a:xfrm>
            <a:off x="2612141" y="2425434"/>
            <a:ext cx="6171052" cy="3699348"/>
            <a:chOff x="1400899" y="3536350"/>
            <a:chExt cx="5484500" cy="4556778"/>
          </a:xfrm>
        </p:grpSpPr>
        <p:sp>
          <p:nvSpPr>
            <p:cNvPr id="31" name="Oval 82">
              <a:extLst>
                <a:ext uri="{FF2B5EF4-FFF2-40B4-BE49-F238E27FC236}">
                  <a16:creationId xmlns:a16="http://schemas.microsoft.com/office/drawing/2014/main" id="{E9B71975-5881-014B-0AB5-25834502DC9C}"/>
                </a:ext>
              </a:extLst>
            </p:cNvPr>
            <p:cNvSpPr/>
            <p:nvPr/>
          </p:nvSpPr>
          <p:spPr>
            <a:xfrm>
              <a:off x="1400899" y="3793941"/>
              <a:ext cx="115373" cy="19144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chemeClr val="accent2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id-ID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TextBox 85">
              <a:extLst>
                <a:ext uri="{FF2B5EF4-FFF2-40B4-BE49-F238E27FC236}">
                  <a16:creationId xmlns:a16="http://schemas.microsoft.com/office/drawing/2014/main" id="{1C6D0838-4429-764E-E437-8A1BE0623BDD}"/>
                </a:ext>
              </a:extLst>
            </p:cNvPr>
            <p:cNvSpPr txBox="1"/>
            <p:nvPr/>
          </p:nvSpPr>
          <p:spPr>
            <a:xfrm>
              <a:off x="1605530" y="3536350"/>
              <a:ext cx="1115226" cy="551924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60960" tIns="30480" rIns="60960" bIns="30480" anchor="t" anchorCtr="0" compatLnSpc="1">
              <a:sp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fr-FR" sz="1867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Pourquoi ? </a:t>
              </a:r>
            </a:p>
          </p:txBody>
        </p:sp>
        <p:sp>
          <p:nvSpPr>
            <p:cNvPr id="35" name="TextBox 2">
              <a:extLst>
                <a:ext uri="{FF2B5EF4-FFF2-40B4-BE49-F238E27FC236}">
                  <a16:creationId xmlns:a16="http://schemas.microsoft.com/office/drawing/2014/main" id="{08017BE5-343F-DF4C-3D68-B6DC0A3EB0BB}"/>
                </a:ext>
              </a:extLst>
            </p:cNvPr>
            <p:cNvSpPr txBox="1"/>
            <p:nvPr/>
          </p:nvSpPr>
          <p:spPr>
            <a:xfrm>
              <a:off x="1754840" y="4377825"/>
              <a:ext cx="5130559" cy="3715303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60960" tIns="30480" rIns="60960" bIns="30480" anchor="t" anchorCtr="1" compatLnSpc="1">
              <a:spAutoFit/>
            </a:bodyPr>
            <a:lstStyle/>
            <a:p>
              <a:pPr marL="285750" lvl="0" indent="-285750" defTabSz="609630">
                <a:lnSpc>
                  <a:spcPct val="150000"/>
                </a:lnSpc>
                <a:buFont typeface="Wingdings" panose="05000000000000000000" pitchFamily="2" charset="2"/>
                <a:buChar char="Ø"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600" kern="0" dirty="0">
                  <a:solidFill>
                    <a:srgbClr val="000000"/>
                  </a:solidFill>
                  <a:cs typeface="Times New Roman" pitchFamily="18"/>
                </a:rPr>
                <a:t>Pour proposer une plateforme moderne de découverte cinématographique</a:t>
              </a:r>
            </a:p>
            <a:p>
              <a:pPr marL="285750" lvl="0" indent="-285750" defTabSz="609630">
                <a:lnSpc>
                  <a:spcPct val="150000"/>
                </a:lnSpc>
                <a:buFont typeface="Wingdings" panose="05000000000000000000" pitchFamily="2" charset="2"/>
                <a:buChar char="Ø"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600" kern="0" dirty="0">
                  <a:solidFill>
                    <a:srgbClr val="000000"/>
                  </a:solidFill>
                  <a:cs typeface="Times New Roman" pitchFamily="18"/>
                </a:rPr>
                <a:t> Pour faciliter l’accès à un catalogue de films de manière simple et intuitive</a:t>
              </a:r>
            </a:p>
            <a:p>
              <a:pPr marL="285750" lvl="0" indent="-285750" defTabSz="609630">
                <a:lnSpc>
                  <a:spcPct val="150000"/>
                </a:lnSpc>
                <a:buFont typeface="Wingdings" panose="05000000000000000000" pitchFamily="2" charset="2"/>
                <a:buChar char="Ø"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600" kern="0" dirty="0">
                  <a:solidFill>
                    <a:srgbClr val="000000"/>
                  </a:solidFill>
                  <a:cs typeface="Times New Roman" pitchFamily="18"/>
                </a:rPr>
                <a:t> Pour offrir une expérience utilisateur interactive (favoris, notation, statistiques)</a:t>
              </a:r>
            </a:p>
            <a:p>
              <a:pPr marL="285750" lvl="0" indent="-285750" defTabSz="609630">
                <a:lnSpc>
                  <a:spcPct val="150000"/>
                </a:lnSpc>
                <a:buFont typeface="Wingdings" panose="05000000000000000000" pitchFamily="2" charset="2"/>
                <a:buChar char="Ø"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600" kern="0" dirty="0">
                  <a:solidFill>
                    <a:srgbClr val="000000"/>
                  </a:solidFill>
                  <a:cs typeface="Times New Roman" pitchFamily="18"/>
                </a:rPr>
                <a:t> Pour mettre en pratique les fondamentaux du développement front-end sans </a:t>
              </a:r>
              <a:r>
                <a:rPr lang="fr-FR" sz="1600" kern="0" dirty="0" err="1">
                  <a:solidFill>
                    <a:srgbClr val="000000"/>
                  </a:solidFill>
                  <a:cs typeface="Times New Roman" pitchFamily="18"/>
                </a:rPr>
                <a:t>framework</a:t>
              </a:r>
              <a:endParaRPr kumimoji="0" lang="fr-F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itchFamily="18"/>
              </a:endParaRPr>
            </a:p>
          </p:txBody>
        </p:sp>
      </p:grpSp>
      <p:sp>
        <p:nvSpPr>
          <p:cNvPr id="2" name="ZoneTexte 43">
            <a:extLst>
              <a:ext uri="{FF2B5EF4-FFF2-40B4-BE49-F238E27FC236}">
                <a16:creationId xmlns:a16="http://schemas.microsoft.com/office/drawing/2014/main" id="{94FB0E4F-E363-6A72-B8A8-D4FE19EF9E34}"/>
              </a:ext>
            </a:extLst>
          </p:cNvPr>
          <p:cNvSpPr txBox="1"/>
          <p:nvPr/>
        </p:nvSpPr>
        <p:spPr>
          <a:xfrm>
            <a:off x="3298414" y="1001797"/>
            <a:ext cx="1365400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60960" tIns="30480" rIns="60960" bIns="30480" anchor="t" anchorCtr="0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Quoi?</a:t>
            </a:r>
          </a:p>
        </p:txBody>
      </p:sp>
      <p:pic>
        <p:nvPicPr>
          <p:cNvPr id="26" name="Graphic 147">
            <a:extLst>
              <a:ext uri="{FF2B5EF4-FFF2-40B4-BE49-F238E27FC236}">
                <a16:creationId xmlns:a16="http://schemas.microsoft.com/office/drawing/2014/main" id="{AD7B2142-FA9A-B870-B2FF-2B37B5C5AD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1540000">
            <a:off x="3189401" y="1363838"/>
            <a:ext cx="1568371" cy="5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8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ZoneTexte 84">
            <a:extLst>
              <a:ext uri="{FF2B5EF4-FFF2-40B4-BE49-F238E27FC236}">
                <a16:creationId xmlns:a16="http://schemas.microsoft.com/office/drawing/2014/main" id="{6DFF76D8-6B4E-4E96-8605-47EC6D7D3351}"/>
              </a:ext>
            </a:extLst>
          </p:cNvPr>
          <p:cNvSpPr txBox="1"/>
          <p:nvPr/>
        </p:nvSpPr>
        <p:spPr>
          <a:xfrm>
            <a:off x="1667216" y="2767280"/>
            <a:ext cx="10176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60963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800" b="1" kern="0" dirty="0">
                <a:solidFill>
                  <a:schemeClr val="accent2"/>
                </a:solidFill>
              </a:rPr>
              <a:t>Analyse des Besoins</a:t>
            </a:r>
          </a:p>
        </p:txBody>
      </p:sp>
      <p:pic>
        <p:nvPicPr>
          <p:cNvPr id="23" name="Graphic 147">
            <a:extLst>
              <a:ext uri="{FF2B5EF4-FFF2-40B4-BE49-F238E27FC236}">
                <a16:creationId xmlns:a16="http://schemas.microsoft.com/office/drawing/2014/main" id="{9AC55C67-8E67-43CA-AA13-907127E69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540000">
            <a:off x="2750464" y="3607045"/>
            <a:ext cx="7771216" cy="423571"/>
          </a:xfrm>
          <a:prstGeom prst="rect">
            <a:avLst/>
          </a:prstGeom>
        </p:spPr>
      </p:pic>
      <p:sp>
        <p:nvSpPr>
          <p:cNvPr id="59" name="Freeform 46">
            <a:extLst>
              <a:ext uri="{FF2B5EF4-FFF2-40B4-BE49-F238E27FC236}">
                <a16:creationId xmlns:a16="http://schemas.microsoft.com/office/drawing/2014/main" id="{F81EF0F6-1B93-4D6D-96B9-6D8BCD255E3E}"/>
              </a:ext>
            </a:extLst>
          </p:cNvPr>
          <p:cNvSpPr/>
          <p:nvPr/>
        </p:nvSpPr>
        <p:spPr>
          <a:xfrm rot="10800000">
            <a:off x="-420261" y="-7711073"/>
            <a:ext cx="1359604" cy="20627788"/>
          </a:xfrm>
          <a:custGeom>
            <a:avLst/>
            <a:gdLst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7" fmla="*/ 0 w 1359568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9604" h="20627788">
                <a:moveTo>
                  <a:pt x="36" y="20627788"/>
                </a:moveTo>
                <a:lnTo>
                  <a:pt x="36" y="11151257"/>
                </a:lnTo>
                <a:cubicBezTo>
                  <a:pt x="-1812" y="10732246"/>
                  <a:pt x="562432" y="10818204"/>
                  <a:pt x="567694" y="10313894"/>
                </a:cubicBezTo>
                <a:cubicBezTo>
                  <a:pt x="572956" y="9809584"/>
                  <a:pt x="-5226" y="9888718"/>
                  <a:pt x="36" y="9476531"/>
                </a:cubicBezTo>
                <a:lnTo>
                  <a:pt x="36" y="0"/>
                </a:lnTo>
                <a:lnTo>
                  <a:pt x="1359604" y="0"/>
                </a:lnTo>
                <a:lnTo>
                  <a:pt x="1359604" y="20627788"/>
                </a:lnTo>
                <a:lnTo>
                  <a:pt x="36" y="206277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0" name="Graphic 33" descr="Lightbulb">
            <a:extLst>
              <a:ext uri="{FF2B5EF4-FFF2-40B4-BE49-F238E27FC236}">
                <a16:creationId xmlns:a16="http://schemas.microsoft.com/office/drawing/2014/main" id="{B27C2023-6ADD-4E90-9698-2BF63EB34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606" y="5517569"/>
            <a:ext cx="618834" cy="618834"/>
          </a:xfrm>
          <a:prstGeom prst="rect">
            <a:avLst/>
          </a:prstGeom>
        </p:spPr>
      </p:pic>
      <p:grpSp>
        <p:nvGrpSpPr>
          <p:cNvPr id="87" name="Groupe 86">
            <a:extLst>
              <a:ext uri="{FF2B5EF4-FFF2-40B4-BE49-F238E27FC236}">
                <a16:creationId xmlns:a16="http://schemas.microsoft.com/office/drawing/2014/main" id="{88DDFA83-93CB-4BF6-98CE-9BBEFF26533C}"/>
              </a:ext>
            </a:extLst>
          </p:cNvPr>
          <p:cNvGrpSpPr/>
          <p:nvPr/>
        </p:nvGrpSpPr>
        <p:grpSpPr>
          <a:xfrm>
            <a:off x="514988" y="2177162"/>
            <a:ext cx="828000" cy="828000"/>
            <a:chOff x="-1826440" y="2177162"/>
            <a:chExt cx="828000" cy="828000"/>
          </a:xfrm>
          <a:solidFill>
            <a:schemeClr val="accent2"/>
          </a:solidFill>
        </p:grpSpPr>
        <p:sp>
          <p:nvSpPr>
            <p:cNvPr id="88" name="Oval 32">
              <a:extLst>
                <a:ext uri="{FF2B5EF4-FFF2-40B4-BE49-F238E27FC236}">
                  <a16:creationId xmlns:a16="http://schemas.microsoft.com/office/drawing/2014/main" id="{A9041125-C28A-424F-8FAA-B3D48CDC1A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826440" y="2177162"/>
              <a:ext cx="828000" cy="82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9" name="Graphique 88" descr="Enseignant avec un remplissage uni">
              <a:extLst>
                <a:ext uri="{FF2B5EF4-FFF2-40B4-BE49-F238E27FC236}">
                  <a16:creationId xmlns:a16="http://schemas.microsoft.com/office/drawing/2014/main" id="{4BC86F77-D6BB-4CD0-8665-F2C66B59E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721858" y="2281744"/>
              <a:ext cx="618836" cy="618836"/>
            </a:xfrm>
            <a:prstGeom prst="rect">
              <a:avLst/>
            </a:prstGeom>
          </p:spPr>
        </p:pic>
      </p:grpSp>
      <p:sp>
        <p:nvSpPr>
          <p:cNvPr id="94" name="Oval 32">
            <a:extLst>
              <a:ext uri="{FF2B5EF4-FFF2-40B4-BE49-F238E27FC236}">
                <a16:creationId xmlns:a16="http://schemas.microsoft.com/office/drawing/2014/main" id="{3B2EF2F9-B71A-4CCF-99EC-F3C1839B4D0B}"/>
              </a:ext>
            </a:extLst>
          </p:cNvPr>
          <p:cNvSpPr>
            <a:spLocks noChangeAspect="1"/>
          </p:cNvSpPr>
          <p:nvPr/>
        </p:nvSpPr>
        <p:spPr>
          <a:xfrm>
            <a:off x="-1788888" y="567765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5" name="Graphique 94" descr="Porte-bloc avec un remplissage uni">
            <a:extLst>
              <a:ext uri="{FF2B5EF4-FFF2-40B4-BE49-F238E27FC236}">
                <a16:creationId xmlns:a16="http://schemas.microsoft.com/office/drawing/2014/main" id="{AF6F1CDE-BA58-482E-98AA-340A5402BD3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1678180" y="672348"/>
            <a:ext cx="618835" cy="618835"/>
          </a:xfrm>
          <a:prstGeom prst="rect">
            <a:avLst/>
          </a:prstGeom>
        </p:spPr>
      </p:pic>
      <p:pic>
        <p:nvPicPr>
          <p:cNvPr id="99" name="Graphique 98" descr="Porte-bloc avec un remplissage uni">
            <a:extLst>
              <a:ext uri="{FF2B5EF4-FFF2-40B4-BE49-F238E27FC236}">
                <a16:creationId xmlns:a16="http://schemas.microsoft.com/office/drawing/2014/main" id="{ACCC3920-75A3-45B4-B5F5-F77CEA877E0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0623" y="672348"/>
            <a:ext cx="618835" cy="618835"/>
          </a:xfrm>
          <a:prstGeom prst="rect">
            <a:avLst/>
          </a:prstGeom>
        </p:spPr>
      </p:pic>
      <p:sp>
        <p:nvSpPr>
          <p:cNvPr id="5" name="Oval 44">
            <a:extLst>
              <a:ext uri="{FF2B5EF4-FFF2-40B4-BE49-F238E27FC236}">
                <a16:creationId xmlns:a16="http://schemas.microsoft.com/office/drawing/2014/main" id="{947F486A-44A4-F761-25F4-E7B6EFE951BB}"/>
              </a:ext>
            </a:extLst>
          </p:cNvPr>
          <p:cNvSpPr>
            <a:spLocks noChangeAspect="1"/>
          </p:cNvSpPr>
          <p:nvPr/>
        </p:nvSpPr>
        <p:spPr>
          <a:xfrm>
            <a:off x="233294" y="3908172"/>
            <a:ext cx="498672" cy="505219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Oval 44">
            <a:extLst>
              <a:ext uri="{FF2B5EF4-FFF2-40B4-BE49-F238E27FC236}">
                <a16:creationId xmlns:a16="http://schemas.microsoft.com/office/drawing/2014/main" id="{F1C2FE8F-B028-CE6C-9393-05FDFB6FD166}"/>
              </a:ext>
            </a:extLst>
          </p:cNvPr>
          <p:cNvSpPr>
            <a:spLocks noChangeAspect="1"/>
          </p:cNvSpPr>
          <p:nvPr/>
        </p:nvSpPr>
        <p:spPr>
          <a:xfrm>
            <a:off x="-1601695" y="3845789"/>
            <a:ext cx="498672" cy="505219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9567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ZoneTexte 84">
            <a:extLst>
              <a:ext uri="{FF2B5EF4-FFF2-40B4-BE49-F238E27FC236}">
                <a16:creationId xmlns:a16="http://schemas.microsoft.com/office/drawing/2014/main" id="{6DFF76D8-6B4E-4E96-8605-47EC6D7D3351}"/>
              </a:ext>
            </a:extLst>
          </p:cNvPr>
          <p:cNvSpPr txBox="1"/>
          <p:nvPr/>
        </p:nvSpPr>
        <p:spPr>
          <a:xfrm>
            <a:off x="3865256" y="56503"/>
            <a:ext cx="44614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0963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000" b="1" kern="0" dirty="0">
                <a:solidFill>
                  <a:schemeClr val="accent2"/>
                </a:solidFill>
              </a:rPr>
              <a:t>Analyse des Besoins</a:t>
            </a:r>
          </a:p>
        </p:txBody>
      </p:sp>
      <p:pic>
        <p:nvPicPr>
          <p:cNvPr id="23" name="Graphic 147">
            <a:extLst>
              <a:ext uri="{FF2B5EF4-FFF2-40B4-BE49-F238E27FC236}">
                <a16:creationId xmlns:a16="http://schemas.microsoft.com/office/drawing/2014/main" id="{9AC55C67-8E67-43CA-AA13-907127E69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540000">
            <a:off x="3722378" y="748871"/>
            <a:ext cx="4712545" cy="169742"/>
          </a:xfrm>
          <a:prstGeom prst="rect">
            <a:avLst/>
          </a:prstGeom>
        </p:spPr>
      </p:pic>
      <p:sp>
        <p:nvSpPr>
          <p:cNvPr id="59" name="Freeform 46">
            <a:extLst>
              <a:ext uri="{FF2B5EF4-FFF2-40B4-BE49-F238E27FC236}">
                <a16:creationId xmlns:a16="http://schemas.microsoft.com/office/drawing/2014/main" id="{F81EF0F6-1B93-4D6D-96B9-6D8BCD255E3E}"/>
              </a:ext>
            </a:extLst>
          </p:cNvPr>
          <p:cNvSpPr/>
          <p:nvPr/>
        </p:nvSpPr>
        <p:spPr>
          <a:xfrm rot="10800000">
            <a:off x="-420261" y="-7711073"/>
            <a:ext cx="1359604" cy="20627788"/>
          </a:xfrm>
          <a:custGeom>
            <a:avLst/>
            <a:gdLst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7" fmla="*/ 0 w 1359568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9604" h="20627788">
                <a:moveTo>
                  <a:pt x="36" y="20627788"/>
                </a:moveTo>
                <a:lnTo>
                  <a:pt x="36" y="11151257"/>
                </a:lnTo>
                <a:cubicBezTo>
                  <a:pt x="-1812" y="10732246"/>
                  <a:pt x="562432" y="10818204"/>
                  <a:pt x="567694" y="10313894"/>
                </a:cubicBezTo>
                <a:cubicBezTo>
                  <a:pt x="572956" y="9809584"/>
                  <a:pt x="-5226" y="9888718"/>
                  <a:pt x="36" y="9476531"/>
                </a:cubicBezTo>
                <a:lnTo>
                  <a:pt x="36" y="0"/>
                </a:lnTo>
                <a:lnTo>
                  <a:pt x="1359604" y="0"/>
                </a:lnTo>
                <a:lnTo>
                  <a:pt x="1359604" y="20627788"/>
                </a:lnTo>
                <a:lnTo>
                  <a:pt x="36" y="206277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0" name="Graphic 33" descr="Lightbulb">
            <a:extLst>
              <a:ext uri="{FF2B5EF4-FFF2-40B4-BE49-F238E27FC236}">
                <a16:creationId xmlns:a16="http://schemas.microsoft.com/office/drawing/2014/main" id="{B27C2023-6ADD-4E90-9698-2BF63EB34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606" y="5517569"/>
            <a:ext cx="618834" cy="618834"/>
          </a:xfrm>
          <a:prstGeom prst="rect">
            <a:avLst/>
          </a:prstGeom>
        </p:spPr>
      </p:pic>
      <p:grpSp>
        <p:nvGrpSpPr>
          <p:cNvPr id="87" name="Groupe 86">
            <a:extLst>
              <a:ext uri="{FF2B5EF4-FFF2-40B4-BE49-F238E27FC236}">
                <a16:creationId xmlns:a16="http://schemas.microsoft.com/office/drawing/2014/main" id="{88DDFA83-93CB-4BF6-98CE-9BBEFF26533C}"/>
              </a:ext>
            </a:extLst>
          </p:cNvPr>
          <p:cNvGrpSpPr/>
          <p:nvPr/>
        </p:nvGrpSpPr>
        <p:grpSpPr>
          <a:xfrm>
            <a:off x="514988" y="2177162"/>
            <a:ext cx="828000" cy="828000"/>
            <a:chOff x="-1826440" y="2177162"/>
            <a:chExt cx="828000" cy="828000"/>
          </a:xfrm>
          <a:solidFill>
            <a:schemeClr val="accent2"/>
          </a:solidFill>
        </p:grpSpPr>
        <p:sp>
          <p:nvSpPr>
            <p:cNvPr id="88" name="Oval 32">
              <a:extLst>
                <a:ext uri="{FF2B5EF4-FFF2-40B4-BE49-F238E27FC236}">
                  <a16:creationId xmlns:a16="http://schemas.microsoft.com/office/drawing/2014/main" id="{A9041125-C28A-424F-8FAA-B3D48CDC1A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826440" y="2177162"/>
              <a:ext cx="828000" cy="82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9" name="Graphique 88" descr="Enseignant avec un remplissage uni">
              <a:extLst>
                <a:ext uri="{FF2B5EF4-FFF2-40B4-BE49-F238E27FC236}">
                  <a16:creationId xmlns:a16="http://schemas.microsoft.com/office/drawing/2014/main" id="{4BC86F77-D6BB-4CD0-8665-F2C66B59E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721858" y="2281744"/>
              <a:ext cx="618836" cy="618836"/>
            </a:xfrm>
            <a:prstGeom prst="rect">
              <a:avLst/>
            </a:prstGeom>
          </p:spPr>
        </p:pic>
      </p:grpSp>
      <p:pic>
        <p:nvPicPr>
          <p:cNvPr id="99" name="Graphique 98" descr="Porte-bloc avec un remplissage uni">
            <a:extLst>
              <a:ext uri="{FF2B5EF4-FFF2-40B4-BE49-F238E27FC236}">
                <a16:creationId xmlns:a16="http://schemas.microsoft.com/office/drawing/2014/main" id="{ACCC3920-75A3-45B4-B5F5-F77CEA877E0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0623" y="672348"/>
            <a:ext cx="618835" cy="618835"/>
          </a:xfrm>
          <a:prstGeom prst="rect">
            <a:avLst/>
          </a:prstGeom>
        </p:spPr>
      </p:pic>
      <p:sp>
        <p:nvSpPr>
          <p:cNvPr id="7" name="Oval 44">
            <a:extLst>
              <a:ext uri="{FF2B5EF4-FFF2-40B4-BE49-F238E27FC236}">
                <a16:creationId xmlns:a16="http://schemas.microsoft.com/office/drawing/2014/main" id="{4DC073FA-0A74-24E5-46A7-5303CCDF2E30}"/>
              </a:ext>
            </a:extLst>
          </p:cNvPr>
          <p:cNvSpPr>
            <a:spLocks noChangeAspect="1"/>
          </p:cNvSpPr>
          <p:nvPr/>
        </p:nvSpPr>
        <p:spPr>
          <a:xfrm>
            <a:off x="233294" y="3908172"/>
            <a:ext cx="498672" cy="505219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7814E4F-DF5A-7EB5-967D-50235C35613A}"/>
              </a:ext>
            </a:extLst>
          </p:cNvPr>
          <p:cNvSpPr txBox="1"/>
          <p:nvPr/>
        </p:nvSpPr>
        <p:spPr>
          <a:xfrm>
            <a:off x="1687286" y="1709617"/>
            <a:ext cx="365990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fr-FR" sz="2000" b="1" dirty="0"/>
              <a:t>1-Besoins fonctionnels:</a:t>
            </a:r>
          </a:p>
        </p:txBody>
      </p:sp>
      <p:grpSp>
        <p:nvGrpSpPr>
          <p:cNvPr id="28" name="Graphic 14">
            <a:extLst>
              <a:ext uri="{FF2B5EF4-FFF2-40B4-BE49-F238E27FC236}">
                <a16:creationId xmlns:a16="http://schemas.microsoft.com/office/drawing/2014/main" id="{8EB9940F-F399-8DC6-5E99-4E4E4775338D}"/>
              </a:ext>
            </a:extLst>
          </p:cNvPr>
          <p:cNvGrpSpPr/>
          <p:nvPr/>
        </p:nvGrpSpPr>
        <p:grpSpPr>
          <a:xfrm>
            <a:off x="5691485" y="1863974"/>
            <a:ext cx="6285942" cy="4088395"/>
            <a:chOff x="2444748" y="555045"/>
            <a:chExt cx="7282048" cy="5727454"/>
          </a:xfrm>
        </p:grpSpPr>
        <p:sp>
          <p:nvSpPr>
            <p:cNvPr id="29" name="Freeform: Shape 53">
              <a:extLst>
                <a:ext uri="{FF2B5EF4-FFF2-40B4-BE49-F238E27FC236}">
                  <a16:creationId xmlns:a16="http://schemas.microsoft.com/office/drawing/2014/main" id="{07FB645A-85F1-2EA5-2033-AF954CBEF743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54">
              <a:extLst>
                <a:ext uri="{FF2B5EF4-FFF2-40B4-BE49-F238E27FC236}">
                  <a16:creationId xmlns:a16="http://schemas.microsoft.com/office/drawing/2014/main" id="{1D791732-C25B-B6B5-8C34-C02B258B40AC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55">
              <a:extLst>
                <a:ext uri="{FF2B5EF4-FFF2-40B4-BE49-F238E27FC236}">
                  <a16:creationId xmlns:a16="http://schemas.microsoft.com/office/drawing/2014/main" id="{6EC1452E-0B05-CF06-05DC-8430CB9CA25D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56">
              <a:extLst>
                <a:ext uri="{FF2B5EF4-FFF2-40B4-BE49-F238E27FC236}">
                  <a16:creationId xmlns:a16="http://schemas.microsoft.com/office/drawing/2014/main" id="{F68AB3BB-52D1-8734-B3F2-0ECC6C74BC6C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57">
              <a:extLst>
                <a:ext uri="{FF2B5EF4-FFF2-40B4-BE49-F238E27FC236}">
                  <a16:creationId xmlns:a16="http://schemas.microsoft.com/office/drawing/2014/main" id="{DC787A4C-9794-F3D0-8C75-FBC2B1388C43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58">
              <a:extLst>
                <a:ext uri="{FF2B5EF4-FFF2-40B4-BE49-F238E27FC236}">
                  <a16:creationId xmlns:a16="http://schemas.microsoft.com/office/drawing/2014/main" id="{195F1556-530B-1225-6FD5-9A9542DE6742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59">
              <a:extLst>
                <a:ext uri="{FF2B5EF4-FFF2-40B4-BE49-F238E27FC236}">
                  <a16:creationId xmlns:a16="http://schemas.microsoft.com/office/drawing/2014/main" id="{D1B3A1A1-4D57-D55D-0CA2-E43D8DC6D976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60">
              <a:extLst>
                <a:ext uri="{FF2B5EF4-FFF2-40B4-BE49-F238E27FC236}">
                  <a16:creationId xmlns:a16="http://schemas.microsoft.com/office/drawing/2014/main" id="{C8869FBB-678E-F041-6BA8-52A2A32FB772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7" name="ZoneTexte 36">
            <a:extLst>
              <a:ext uri="{FF2B5EF4-FFF2-40B4-BE49-F238E27FC236}">
                <a16:creationId xmlns:a16="http://schemas.microsoft.com/office/drawing/2014/main" id="{D197DB1E-377E-57D2-74AF-97CEF1E3D2EA}"/>
              </a:ext>
            </a:extLst>
          </p:cNvPr>
          <p:cNvSpPr txBox="1"/>
          <p:nvPr/>
        </p:nvSpPr>
        <p:spPr>
          <a:xfrm>
            <a:off x="1520875" y="2522402"/>
            <a:ext cx="4378479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fr-FR" b="1" dirty="0">
                <a:solidFill>
                  <a:schemeClr val="accent2">
                    <a:lumMod val="50000"/>
                  </a:schemeClr>
                </a:solidFill>
              </a:rPr>
              <a:t>Système d’Authentification :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Inscription et connexion des utilisateurs via une fenêtre modale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 Gestion du profil utilisateur (nom, mot de passe, avatar, statistiques)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 Différenciation des rôles Utilisateur / Administrateur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 Persistance de la session utilisateur via le </a:t>
            </a:r>
            <a:r>
              <a:rPr lang="fr-FR" dirty="0" err="1"/>
              <a:t>LocalStorage</a:t>
            </a:r>
            <a:endParaRPr lang="fr-FR" dirty="0"/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4E6436FB-7469-D4DA-A78B-7E70BBDBF2D5}"/>
              </a:ext>
            </a:extLst>
          </p:cNvPr>
          <p:cNvSpPr txBox="1"/>
          <p:nvPr/>
        </p:nvSpPr>
        <p:spPr>
          <a:xfrm>
            <a:off x="-11422049" y="2522402"/>
            <a:ext cx="4154210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fr-FR" b="1" dirty="0">
                <a:solidFill>
                  <a:schemeClr val="accent2">
                    <a:lumMod val="50000"/>
                  </a:schemeClr>
                </a:solidFill>
              </a:rPr>
              <a:t>Module E-commerce :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Catalogue de produits avec filtres et recherche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Panier d’achat avec gestion des quantités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Liste de souhaits personnalisée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Processus de commande avec choix de paiement et livraison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Suivi des commandes</a:t>
            </a:r>
          </a:p>
        </p:txBody>
      </p: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F04BF6E7-E1A9-28AF-9D5B-D3A271694129}"/>
              </a:ext>
            </a:extLst>
          </p:cNvPr>
          <p:cNvGrpSpPr/>
          <p:nvPr/>
        </p:nvGrpSpPr>
        <p:grpSpPr>
          <a:xfrm>
            <a:off x="-7306686" y="1787840"/>
            <a:ext cx="6285942" cy="4088395"/>
            <a:chOff x="5636239" y="1787840"/>
            <a:chExt cx="6285942" cy="4088395"/>
          </a:xfrm>
        </p:grpSpPr>
        <p:grpSp>
          <p:nvGrpSpPr>
            <p:cNvPr id="65" name="Graphic 14">
              <a:extLst>
                <a:ext uri="{FF2B5EF4-FFF2-40B4-BE49-F238E27FC236}">
                  <a16:creationId xmlns:a16="http://schemas.microsoft.com/office/drawing/2014/main" id="{98C5948F-1E47-0480-91F2-83D7BC70D7E9}"/>
                </a:ext>
              </a:extLst>
            </p:cNvPr>
            <p:cNvGrpSpPr/>
            <p:nvPr/>
          </p:nvGrpSpPr>
          <p:grpSpPr>
            <a:xfrm>
              <a:off x="5636239" y="1787840"/>
              <a:ext cx="6285942" cy="4088395"/>
              <a:chOff x="2444748" y="555045"/>
              <a:chExt cx="7282048" cy="5727454"/>
            </a:xfrm>
          </p:grpSpPr>
          <p:sp>
            <p:nvSpPr>
              <p:cNvPr id="67" name="Freeform: Shape 53">
                <a:extLst>
                  <a:ext uri="{FF2B5EF4-FFF2-40B4-BE49-F238E27FC236}">
                    <a16:creationId xmlns:a16="http://schemas.microsoft.com/office/drawing/2014/main" id="{A4EE879D-B14C-BE08-7954-20EB1BD7B4FA}"/>
                  </a:ext>
                </a:extLst>
              </p:cNvPr>
              <p:cNvSpPr/>
              <p:nvPr/>
            </p:nvSpPr>
            <p:spPr>
              <a:xfrm>
                <a:off x="4964693" y="5443837"/>
                <a:ext cx="2168250" cy="818208"/>
              </a:xfrm>
              <a:custGeom>
                <a:avLst/>
                <a:gdLst>
                  <a:gd name="connsiteX0" fmla="*/ 1941333 w 2168250"/>
                  <a:gd name="connsiteY0" fmla="*/ 525699 h 818207"/>
                  <a:gd name="connsiteX1" fmla="*/ 1785874 w 2168250"/>
                  <a:gd name="connsiteY1" fmla="*/ 30683 h 818207"/>
                  <a:gd name="connsiteX2" fmla="*/ 1114943 w 2168250"/>
                  <a:gd name="connsiteY2" fmla="*/ 30683 h 818207"/>
                  <a:gd name="connsiteX3" fmla="*/ 1065851 w 2168250"/>
                  <a:gd name="connsiteY3" fmla="*/ 30683 h 818207"/>
                  <a:gd name="connsiteX4" fmla="*/ 390830 w 2168250"/>
                  <a:gd name="connsiteY4" fmla="*/ 30683 h 818207"/>
                  <a:gd name="connsiteX5" fmla="*/ 235370 w 2168250"/>
                  <a:gd name="connsiteY5" fmla="*/ 525699 h 818207"/>
                  <a:gd name="connsiteX6" fmla="*/ 259916 w 2168250"/>
                  <a:gd name="connsiteY6" fmla="*/ 816162 h 818207"/>
                  <a:gd name="connsiteX7" fmla="*/ 1065851 w 2168250"/>
                  <a:gd name="connsiteY7" fmla="*/ 816162 h 818207"/>
                  <a:gd name="connsiteX8" fmla="*/ 1114943 w 2168250"/>
                  <a:gd name="connsiteY8" fmla="*/ 816162 h 818207"/>
                  <a:gd name="connsiteX9" fmla="*/ 1920878 w 2168250"/>
                  <a:gd name="connsiteY9" fmla="*/ 816162 h 818207"/>
                  <a:gd name="connsiteX10" fmla="*/ 1941333 w 2168250"/>
                  <a:gd name="connsiteY10" fmla="*/ 525699 h 81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8250" h="818207">
                    <a:moveTo>
                      <a:pt x="1941333" y="525699"/>
                    </a:moveTo>
                    <a:cubicBezTo>
                      <a:pt x="1789965" y="370239"/>
                      <a:pt x="1785874" y="30683"/>
                      <a:pt x="1785874" y="30683"/>
                    </a:cubicBezTo>
                    <a:lnTo>
                      <a:pt x="1114943" y="30683"/>
                    </a:lnTo>
                    <a:lnTo>
                      <a:pt x="1065851" y="30683"/>
                    </a:lnTo>
                    <a:lnTo>
                      <a:pt x="390830" y="30683"/>
                    </a:lnTo>
                    <a:cubicBezTo>
                      <a:pt x="390830" y="30683"/>
                      <a:pt x="386739" y="366148"/>
                      <a:pt x="235370" y="525699"/>
                    </a:cubicBezTo>
                    <a:cubicBezTo>
                      <a:pt x="84002" y="681158"/>
                      <a:pt x="-149188" y="816162"/>
                      <a:pt x="259916" y="816162"/>
                    </a:cubicBezTo>
                    <a:cubicBezTo>
                      <a:pt x="587199" y="816162"/>
                      <a:pt x="939029" y="816162"/>
                      <a:pt x="1065851" y="816162"/>
                    </a:cubicBezTo>
                    <a:cubicBezTo>
                      <a:pt x="1098579" y="816162"/>
                      <a:pt x="1114943" y="816162"/>
                      <a:pt x="1114943" y="816162"/>
                    </a:cubicBezTo>
                    <a:cubicBezTo>
                      <a:pt x="1245857" y="816162"/>
                      <a:pt x="1597686" y="816162"/>
                      <a:pt x="1920878" y="816162"/>
                    </a:cubicBezTo>
                    <a:cubicBezTo>
                      <a:pt x="2329982" y="816162"/>
                      <a:pt x="2092702" y="681158"/>
                      <a:pt x="1941333" y="525699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54">
                <a:extLst>
                  <a:ext uri="{FF2B5EF4-FFF2-40B4-BE49-F238E27FC236}">
                    <a16:creationId xmlns:a16="http://schemas.microsoft.com/office/drawing/2014/main" id="{3FC5F624-0441-961B-49FE-AE513AE56AEB}"/>
                  </a:ext>
                </a:extLst>
              </p:cNvPr>
              <p:cNvSpPr/>
              <p:nvPr/>
            </p:nvSpPr>
            <p:spPr>
              <a:xfrm>
                <a:off x="2444748" y="555045"/>
                <a:ext cx="7282048" cy="4950157"/>
              </a:xfrm>
              <a:custGeom>
                <a:avLst/>
                <a:gdLst>
                  <a:gd name="connsiteX0" fmla="*/ 7038632 w 7282048"/>
                  <a:gd name="connsiteY0" fmla="*/ 30683 h 4950157"/>
                  <a:gd name="connsiteX1" fmla="*/ 3704436 w 7282048"/>
                  <a:gd name="connsiteY1" fmla="*/ 30683 h 4950157"/>
                  <a:gd name="connsiteX2" fmla="*/ 3589886 w 7282048"/>
                  <a:gd name="connsiteY2" fmla="*/ 30683 h 4950157"/>
                  <a:gd name="connsiteX3" fmla="*/ 259781 w 7282048"/>
                  <a:gd name="connsiteY3" fmla="*/ 30683 h 4950157"/>
                  <a:gd name="connsiteX4" fmla="*/ 30683 w 7282048"/>
                  <a:gd name="connsiteY4" fmla="*/ 259781 h 4950157"/>
                  <a:gd name="connsiteX5" fmla="*/ 30683 w 7282048"/>
                  <a:gd name="connsiteY5" fmla="*/ 4698558 h 4950157"/>
                  <a:gd name="connsiteX6" fmla="*/ 239326 w 7282048"/>
                  <a:gd name="connsiteY6" fmla="*/ 4931748 h 4950157"/>
                  <a:gd name="connsiteX7" fmla="*/ 7042723 w 7282048"/>
                  <a:gd name="connsiteY7" fmla="*/ 4931748 h 4950157"/>
                  <a:gd name="connsiteX8" fmla="*/ 7251366 w 7282048"/>
                  <a:gd name="connsiteY8" fmla="*/ 4698558 h 4950157"/>
                  <a:gd name="connsiteX9" fmla="*/ 7251366 w 7282048"/>
                  <a:gd name="connsiteY9" fmla="*/ 259781 h 4950157"/>
                  <a:gd name="connsiteX10" fmla="*/ 7038632 w 7282048"/>
                  <a:gd name="connsiteY10" fmla="*/ 30683 h 4950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282048" h="4950157">
                    <a:moveTo>
                      <a:pt x="7038632" y="30683"/>
                    </a:moveTo>
                    <a:lnTo>
                      <a:pt x="3704436" y="30683"/>
                    </a:lnTo>
                    <a:lnTo>
                      <a:pt x="3589886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28868"/>
                      <a:pt x="30683" y="259781"/>
                    </a:cubicBezTo>
                    <a:lnTo>
                      <a:pt x="30683" y="4698558"/>
                    </a:lnTo>
                    <a:cubicBezTo>
                      <a:pt x="30683" y="4829472"/>
                      <a:pt x="124777" y="4931748"/>
                      <a:pt x="239326" y="4931748"/>
                    </a:cubicBezTo>
                    <a:lnTo>
                      <a:pt x="7042723" y="4931748"/>
                    </a:lnTo>
                    <a:cubicBezTo>
                      <a:pt x="7157272" y="4931748"/>
                      <a:pt x="7251366" y="4825380"/>
                      <a:pt x="7251366" y="4698558"/>
                    </a:cubicBezTo>
                    <a:lnTo>
                      <a:pt x="7251366" y="259781"/>
                    </a:lnTo>
                    <a:cubicBezTo>
                      <a:pt x="7251366" y="128868"/>
                      <a:pt x="7157272" y="30683"/>
                      <a:pt x="7038632" y="30683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" name="Freeform: Shape 55">
                <a:extLst>
                  <a:ext uri="{FF2B5EF4-FFF2-40B4-BE49-F238E27FC236}">
                    <a16:creationId xmlns:a16="http://schemas.microsoft.com/office/drawing/2014/main" id="{A7677A10-AA9A-24A7-16E5-C1FC1AA2EA95}"/>
                  </a:ext>
                </a:extLst>
              </p:cNvPr>
              <p:cNvSpPr/>
              <p:nvPr/>
            </p:nvSpPr>
            <p:spPr>
              <a:xfrm>
                <a:off x="8706599" y="5435655"/>
                <a:ext cx="490925" cy="81821"/>
              </a:xfrm>
              <a:custGeom>
                <a:avLst/>
                <a:gdLst>
                  <a:gd name="connsiteX0" fmla="*/ 32212 w 490924"/>
                  <a:gd name="connsiteY0" fmla="*/ 30683 h 81820"/>
                  <a:gd name="connsiteX1" fmla="*/ 64939 w 490924"/>
                  <a:gd name="connsiteY1" fmla="*/ 71593 h 81820"/>
                  <a:gd name="connsiteX2" fmla="*/ 461771 w 490924"/>
                  <a:gd name="connsiteY2" fmla="*/ 71593 h 81820"/>
                  <a:gd name="connsiteX3" fmla="*/ 498590 w 490924"/>
                  <a:gd name="connsiteY3" fmla="*/ 30683 h 81820"/>
                  <a:gd name="connsiteX4" fmla="*/ 32212 w 490924"/>
                  <a:gd name="connsiteY4" fmla="*/ 30683 h 81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24" h="81820">
                    <a:moveTo>
                      <a:pt x="32212" y="30683"/>
                    </a:moveTo>
                    <a:cubicBezTo>
                      <a:pt x="32212" y="30683"/>
                      <a:pt x="19938" y="67502"/>
                      <a:pt x="64939" y="71593"/>
                    </a:cubicBezTo>
                    <a:lnTo>
                      <a:pt x="461771" y="71593"/>
                    </a:lnTo>
                    <a:cubicBezTo>
                      <a:pt x="461771" y="71593"/>
                      <a:pt x="502681" y="75684"/>
                      <a:pt x="498590" y="30683"/>
                    </a:cubicBezTo>
                    <a:lnTo>
                      <a:pt x="32212" y="30683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56">
                <a:extLst>
                  <a:ext uri="{FF2B5EF4-FFF2-40B4-BE49-F238E27FC236}">
                    <a16:creationId xmlns:a16="http://schemas.microsoft.com/office/drawing/2014/main" id="{A903D680-896A-8C58-95ED-4D1D455A1DDD}"/>
                  </a:ext>
                </a:extLst>
              </p:cNvPr>
              <p:cNvSpPr/>
              <p:nvPr/>
            </p:nvSpPr>
            <p:spPr>
              <a:xfrm>
                <a:off x="2481568" y="595956"/>
                <a:ext cx="7200228" cy="4336501"/>
              </a:xfrm>
              <a:custGeom>
                <a:avLst/>
                <a:gdLst>
                  <a:gd name="connsiteX0" fmla="*/ 6973175 w 7200227"/>
                  <a:gd name="connsiteY0" fmla="*/ 30683 h 4336501"/>
                  <a:gd name="connsiteX1" fmla="*/ 3671707 w 7200227"/>
                  <a:gd name="connsiteY1" fmla="*/ 30683 h 4336501"/>
                  <a:gd name="connsiteX2" fmla="*/ 3561249 w 7200227"/>
                  <a:gd name="connsiteY2" fmla="*/ 30683 h 4336501"/>
                  <a:gd name="connsiteX3" fmla="*/ 259781 w 7200227"/>
                  <a:gd name="connsiteY3" fmla="*/ 30683 h 4336501"/>
                  <a:gd name="connsiteX4" fmla="*/ 30683 w 7200227"/>
                  <a:gd name="connsiteY4" fmla="*/ 231144 h 4336501"/>
                  <a:gd name="connsiteX5" fmla="*/ 30683 w 7200227"/>
                  <a:gd name="connsiteY5" fmla="*/ 4330365 h 4336501"/>
                  <a:gd name="connsiteX6" fmla="*/ 7185909 w 7200227"/>
                  <a:gd name="connsiteY6" fmla="*/ 4330365 h 4336501"/>
                  <a:gd name="connsiteX7" fmla="*/ 7185909 w 7200227"/>
                  <a:gd name="connsiteY7" fmla="*/ 231144 h 4336501"/>
                  <a:gd name="connsiteX8" fmla="*/ 6973175 w 7200227"/>
                  <a:gd name="connsiteY8" fmla="*/ 30683 h 4336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4336501">
                    <a:moveTo>
                      <a:pt x="6973175" y="30683"/>
                    </a:moveTo>
                    <a:lnTo>
                      <a:pt x="3671707" y="30683"/>
                    </a:lnTo>
                    <a:lnTo>
                      <a:pt x="3561249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12504"/>
                      <a:pt x="30683" y="231144"/>
                    </a:cubicBezTo>
                    <a:lnTo>
                      <a:pt x="30683" y="4330365"/>
                    </a:lnTo>
                    <a:lnTo>
                      <a:pt x="7185909" y="4330365"/>
                    </a:lnTo>
                    <a:lnTo>
                      <a:pt x="7185909" y="231144"/>
                    </a:lnTo>
                    <a:cubicBezTo>
                      <a:pt x="7185909" y="112504"/>
                      <a:pt x="7091815" y="30683"/>
                      <a:pt x="6973175" y="30683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57">
                <a:extLst>
                  <a:ext uri="{FF2B5EF4-FFF2-40B4-BE49-F238E27FC236}">
                    <a16:creationId xmlns:a16="http://schemas.microsoft.com/office/drawing/2014/main" id="{B58721D1-3B88-9835-9FA6-BC450CC7F851}"/>
                  </a:ext>
                </a:extLst>
              </p:cNvPr>
              <p:cNvSpPr/>
              <p:nvPr/>
            </p:nvSpPr>
            <p:spPr>
              <a:xfrm>
                <a:off x="4968919" y="6159768"/>
                <a:ext cx="2168250" cy="122731"/>
              </a:xfrm>
              <a:custGeom>
                <a:avLst/>
                <a:gdLst>
                  <a:gd name="connsiteX0" fmla="*/ 30683 w 2168250"/>
                  <a:gd name="connsiteY0" fmla="*/ 34774 h 122731"/>
                  <a:gd name="connsiteX1" fmla="*/ 30683 w 2168250"/>
                  <a:gd name="connsiteY1" fmla="*/ 34774 h 122731"/>
                  <a:gd name="connsiteX2" fmla="*/ 30683 w 2168250"/>
                  <a:gd name="connsiteY2" fmla="*/ 38865 h 122731"/>
                  <a:gd name="connsiteX3" fmla="*/ 30683 w 2168250"/>
                  <a:gd name="connsiteY3" fmla="*/ 38865 h 122731"/>
                  <a:gd name="connsiteX4" fmla="*/ 263872 w 2168250"/>
                  <a:gd name="connsiteY4" fmla="*/ 96140 h 122731"/>
                  <a:gd name="connsiteX5" fmla="*/ 1069807 w 2168250"/>
                  <a:gd name="connsiteY5" fmla="*/ 96140 h 122731"/>
                  <a:gd name="connsiteX6" fmla="*/ 1118899 w 2168250"/>
                  <a:gd name="connsiteY6" fmla="*/ 96140 h 122731"/>
                  <a:gd name="connsiteX7" fmla="*/ 1924834 w 2168250"/>
                  <a:gd name="connsiteY7" fmla="*/ 96140 h 122731"/>
                  <a:gd name="connsiteX8" fmla="*/ 2153932 w 2168250"/>
                  <a:gd name="connsiteY8" fmla="*/ 30683 h 122731"/>
                  <a:gd name="connsiteX9" fmla="*/ 2137568 w 2168250"/>
                  <a:gd name="connsiteY9" fmla="*/ 30683 h 122731"/>
                  <a:gd name="connsiteX10" fmla="*/ 2137568 w 2168250"/>
                  <a:gd name="connsiteY10" fmla="*/ 30683 h 122731"/>
                  <a:gd name="connsiteX11" fmla="*/ 30683 w 2168250"/>
                  <a:gd name="connsiteY11" fmla="*/ 30683 h 12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68250" h="122731">
                    <a:moveTo>
                      <a:pt x="30683" y="34774"/>
                    </a:moveTo>
                    <a:lnTo>
                      <a:pt x="30683" y="34774"/>
                    </a:lnTo>
                    <a:cubicBezTo>
                      <a:pt x="30683" y="38865"/>
                      <a:pt x="30683" y="38865"/>
                      <a:pt x="30683" y="38865"/>
                    </a:cubicBezTo>
                    <a:lnTo>
                      <a:pt x="30683" y="38865"/>
                    </a:lnTo>
                    <a:cubicBezTo>
                      <a:pt x="30683" y="79775"/>
                      <a:pt x="96139" y="96140"/>
                      <a:pt x="263872" y="96140"/>
                    </a:cubicBezTo>
                    <a:cubicBezTo>
                      <a:pt x="591155" y="96140"/>
                      <a:pt x="942984" y="96140"/>
                      <a:pt x="1069807" y="96140"/>
                    </a:cubicBezTo>
                    <a:cubicBezTo>
                      <a:pt x="1102535" y="96140"/>
                      <a:pt x="1118899" y="96140"/>
                      <a:pt x="1118899" y="96140"/>
                    </a:cubicBezTo>
                    <a:cubicBezTo>
                      <a:pt x="1249812" y="96140"/>
                      <a:pt x="1601642" y="96140"/>
                      <a:pt x="1924834" y="96140"/>
                    </a:cubicBezTo>
                    <a:cubicBezTo>
                      <a:pt x="2092566" y="96140"/>
                      <a:pt x="2149841" y="75684"/>
                      <a:pt x="2153932" y="30683"/>
                    </a:cubicBezTo>
                    <a:lnTo>
                      <a:pt x="2137568" y="30683"/>
                    </a:lnTo>
                    <a:lnTo>
                      <a:pt x="2137568" y="30683"/>
                    </a:lnTo>
                    <a:lnTo>
                      <a:pt x="30683" y="30683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58">
                <a:extLst>
                  <a:ext uri="{FF2B5EF4-FFF2-40B4-BE49-F238E27FC236}">
                    <a16:creationId xmlns:a16="http://schemas.microsoft.com/office/drawing/2014/main" id="{A5C00108-8F12-FDE6-8F2A-72DD70070A65}"/>
                  </a:ext>
                </a:extLst>
              </p:cNvPr>
              <p:cNvSpPr/>
              <p:nvPr/>
            </p:nvSpPr>
            <p:spPr>
              <a:xfrm>
                <a:off x="2481568" y="4903820"/>
                <a:ext cx="7200228" cy="572745"/>
              </a:xfrm>
              <a:custGeom>
                <a:avLst/>
                <a:gdLst>
                  <a:gd name="connsiteX0" fmla="*/ 30683 w 7200227"/>
                  <a:gd name="connsiteY0" fmla="*/ 362057 h 572745"/>
                  <a:gd name="connsiteX1" fmla="*/ 259781 w 7200227"/>
                  <a:gd name="connsiteY1" fmla="*/ 562518 h 572745"/>
                  <a:gd name="connsiteX2" fmla="*/ 3561249 w 7200227"/>
                  <a:gd name="connsiteY2" fmla="*/ 562518 h 572745"/>
                  <a:gd name="connsiteX3" fmla="*/ 3671707 w 7200227"/>
                  <a:gd name="connsiteY3" fmla="*/ 562518 h 572745"/>
                  <a:gd name="connsiteX4" fmla="*/ 6973175 w 7200227"/>
                  <a:gd name="connsiteY4" fmla="*/ 562518 h 572745"/>
                  <a:gd name="connsiteX5" fmla="*/ 7185909 w 7200227"/>
                  <a:gd name="connsiteY5" fmla="*/ 362057 h 572745"/>
                  <a:gd name="connsiteX6" fmla="*/ 7185909 w 7200227"/>
                  <a:gd name="connsiteY6" fmla="*/ 30683 h 572745"/>
                  <a:gd name="connsiteX7" fmla="*/ 30683 w 7200227"/>
                  <a:gd name="connsiteY7" fmla="*/ 30683 h 572745"/>
                  <a:gd name="connsiteX8" fmla="*/ 30683 w 7200227"/>
                  <a:gd name="connsiteY8" fmla="*/ 362057 h 572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572745">
                    <a:moveTo>
                      <a:pt x="30683" y="362057"/>
                    </a:moveTo>
                    <a:cubicBezTo>
                      <a:pt x="30683" y="464333"/>
                      <a:pt x="141141" y="562518"/>
                      <a:pt x="259781" y="562518"/>
                    </a:cubicBezTo>
                    <a:lnTo>
                      <a:pt x="3561249" y="562518"/>
                    </a:lnTo>
                    <a:lnTo>
                      <a:pt x="3671707" y="562518"/>
                    </a:lnTo>
                    <a:lnTo>
                      <a:pt x="6973175" y="562518"/>
                    </a:lnTo>
                    <a:cubicBezTo>
                      <a:pt x="7091815" y="562518"/>
                      <a:pt x="7185909" y="464333"/>
                      <a:pt x="7185909" y="362057"/>
                    </a:cubicBezTo>
                    <a:lnTo>
                      <a:pt x="7185909" y="30683"/>
                    </a:lnTo>
                    <a:lnTo>
                      <a:pt x="30683" y="30683"/>
                    </a:lnTo>
                    <a:lnTo>
                      <a:pt x="30683" y="36205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59">
                <a:extLst>
                  <a:ext uri="{FF2B5EF4-FFF2-40B4-BE49-F238E27FC236}">
                    <a16:creationId xmlns:a16="http://schemas.microsoft.com/office/drawing/2014/main" id="{A4652159-6E57-6EEE-69B0-37A283D76935}"/>
                  </a:ext>
                </a:extLst>
              </p:cNvPr>
              <p:cNvSpPr/>
              <p:nvPr/>
            </p:nvSpPr>
            <p:spPr>
              <a:xfrm>
                <a:off x="2747714" y="910966"/>
                <a:ext cx="6676116" cy="3763756"/>
              </a:xfrm>
              <a:custGeom>
                <a:avLst/>
                <a:gdLst>
                  <a:gd name="connsiteX0" fmla="*/ 30683 w 6586571"/>
                  <a:gd name="connsiteY0" fmla="*/ 30683 h 3763755"/>
                  <a:gd name="connsiteX1" fmla="*/ 6564071 w 6586571"/>
                  <a:gd name="connsiteY1" fmla="*/ 30683 h 3763755"/>
                  <a:gd name="connsiteX2" fmla="*/ 6564071 w 6586571"/>
                  <a:gd name="connsiteY2" fmla="*/ 3753528 h 3763755"/>
                  <a:gd name="connsiteX3" fmla="*/ 30683 w 6586571"/>
                  <a:gd name="connsiteY3" fmla="*/ 3753528 h 3763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86571" h="3763755">
                    <a:moveTo>
                      <a:pt x="30683" y="30683"/>
                    </a:moveTo>
                    <a:lnTo>
                      <a:pt x="6564071" y="30683"/>
                    </a:lnTo>
                    <a:lnTo>
                      <a:pt x="6564071" y="3753528"/>
                    </a:lnTo>
                    <a:lnTo>
                      <a:pt x="30683" y="3753528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60">
                <a:extLst>
                  <a:ext uri="{FF2B5EF4-FFF2-40B4-BE49-F238E27FC236}">
                    <a16:creationId xmlns:a16="http://schemas.microsoft.com/office/drawing/2014/main" id="{FC4BAF75-B7A0-DF5E-4B2C-06BFF74DA94D}"/>
                  </a:ext>
                </a:extLst>
              </p:cNvPr>
              <p:cNvSpPr/>
              <p:nvPr/>
            </p:nvSpPr>
            <p:spPr>
              <a:xfrm>
                <a:off x="5654591" y="939518"/>
                <a:ext cx="3769239" cy="3736342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pic>
          <p:nvPicPr>
            <p:cNvPr id="66" name="Image 65">
              <a:extLst>
                <a:ext uri="{FF2B5EF4-FFF2-40B4-BE49-F238E27FC236}">
                  <a16:creationId xmlns:a16="http://schemas.microsoft.com/office/drawing/2014/main" id="{2222EDEB-29AE-83E1-3240-3B254A70A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04827" y="2062285"/>
              <a:ext cx="5755831" cy="2666279"/>
            </a:xfrm>
            <a:prstGeom prst="rect">
              <a:avLst/>
            </a:prstGeom>
          </p:spPr>
        </p:pic>
      </p:grpSp>
      <p:pic>
        <p:nvPicPr>
          <p:cNvPr id="3" name="Imag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53008" y="2134004"/>
            <a:ext cx="5762896" cy="267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447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E1782-B8AC-13EB-41A2-9145E0139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ZoneTexte 84">
            <a:extLst>
              <a:ext uri="{FF2B5EF4-FFF2-40B4-BE49-F238E27FC236}">
                <a16:creationId xmlns:a16="http://schemas.microsoft.com/office/drawing/2014/main" id="{0549C8DF-B8A8-EEFC-5312-4DD9BFBC1579}"/>
              </a:ext>
            </a:extLst>
          </p:cNvPr>
          <p:cNvSpPr txBox="1"/>
          <p:nvPr/>
        </p:nvSpPr>
        <p:spPr>
          <a:xfrm>
            <a:off x="3865259" y="56503"/>
            <a:ext cx="44614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0963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000" b="1" kern="0" dirty="0">
                <a:solidFill>
                  <a:schemeClr val="accent2"/>
                </a:solidFill>
              </a:rPr>
              <a:t>Analyse des Besoins</a:t>
            </a:r>
          </a:p>
        </p:txBody>
      </p:sp>
      <p:pic>
        <p:nvPicPr>
          <p:cNvPr id="23" name="Graphic 147">
            <a:extLst>
              <a:ext uri="{FF2B5EF4-FFF2-40B4-BE49-F238E27FC236}">
                <a16:creationId xmlns:a16="http://schemas.microsoft.com/office/drawing/2014/main" id="{0B7A2972-A171-F75C-3F51-45AE6BF95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540000">
            <a:off x="3722378" y="748871"/>
            <a:ext cx="4712545" cy="169742"/>
          </a:xfrm>
          <a:prstGeom prst="rect">
            <a:avLst/>
          </a:prstGeom>
        </p:spPr>
      </p:pic>
      <p:sp>
        <p:nvSpPr>
          <p:cNvPr id="59" name="Freeform 46">
            <a:extLst>
              <a:ext uri="{FF2B5EF4-FFF2-40B4-BE49-F238E27FC236}">
                <a16:creationId xmlns:a16="http://schemas.microsoft.com/office/drawing/2014/main" id="{A5B55D37-4FFF-4954-178B-05DE58B986C5}"/>
              </a:ext>
            </a:extLst>
          </p:cNvPr>
          <p:cNvSpPr/>
          <p:nvPr/>
        </p:nvSpPr>
        <p:spPr>
          <a:xfrm rot="10800000">
            <a:off x="-420261" y="-7711073"/>
            <a:ext cx="1359604" cy="20627788"/>
          </a:xfrm>
          <a:custGeom>
            <a:avLst/>
            <a:gdLst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7" fmla="*/ 0 w 1359568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9604" h="20627788">
                <a:moveTo>
                  <a:pt x="36" y="20627788"/>
                </a:moveTo>
                <a:lnTo>
                  <a:pt x="36" y="11151257"/>
                </a:lnTo>
                <a:cubicBezTo>
                  <a:pt x="-1812" y="10732246"/>
                  <a:pt x="562432" y="10818204"/>
                  <a:pt x="567694" y="10313894"/>
                </a:cubicBezTo>
                <a:cubicBezTo>
                  <a:pt x="572956" y="9809584"/>
                  <a:pt x="-5226" y="9888718"/>
                  <a:pt x="36" y="9476531"/>
                </a:cubicBezTo>
                <a:lnTo>
                  <a:pt x="36" y="0"/>
                </a:lnTo>
                <a:lnTo>
                  <a:pt x="1359604" y="0"/>
                </a:lnTo>
                <a:lnTo>
                  <a:pt x="1359604" y="20627788"/>
                </a:lnTo>
                <a:lnTo>
                  <a:pt x="36" y="206277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0" name="Graphic 33" descr="Lightbulb">
            <a:extLst>
              <a:ext uri="{FF2B5EF4-FFF2-40B4-BE49-F238E27FC236}">
                <a16:creationId xmlns:a16="http://schemas.microsoft.com/office/drawing/2014/main" id="{24FA35D7-94EF-0CCE-4C13-DC057EF498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606" y="5517569"/>
            <a:ext cx="618834" cy="618834"/>
          </a:xfrm>
          <a:prstGeom prst="rect">
            <a:avLst/>
          </a:prstGeom>
        </p:spPr>
      </p:pic>
      <p:grpSp>
        <p:nvGrpSpPr>
          <p:cNvPr id="87" name="Groupe 86">
            <a:extLst>
              <a:ext uri="{FF2B5EF4-FFF2-40B4-BE49-F238E27FC236}">
                <a16:creationId xmlns:a16="http://schemas.microsoft.com/office/drawing/2014/main" id="{6E049C97-738E-F7E3-5A15-4DB32BE06B3D}"/>
              </a:ext>
            </a:extLst>
          </p:cNvPr>
          <p:cNvGrpSpPr/>
          <p:nvPr/>
        </p:nvGrpSpPr>
        <p:grpSpPr>
          <a:xfrm>
            <a:off x="514988" y="2177162"/>
            <a:ext cx="828000" cy="828000"/>
            <a:chOff x="-1826440" y="2177162"/>
            <a:chExt cx="828000" cy="828000"/>
          </a:xfrm>
          <a:solidFill>
            <a:schemeClr val="accent2"/>
          </a:solidFill>
        </p:grpSpPr>
        <p:sp>
          <p:nvSpPr>
            <p:cNvPr id="88" name="Oval 32">
              <a:extLst>
                <a:ext uri="{FF2B5EF4-FFF2-40B4-BE49-F238E27FC236}">
                  <a16:creationId xmlns:a16="http://schemas.microsoft.com/office/drawing/2014/main" id="{DC2F5A5E-F06E-AF8E-701C-7C50170E36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826440" y="2177162"/>
              <a:ext cx="828000" cy="82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9" name="Graphique 88" descr="Enseignant avec un remplissage uni">
              <a:extLst>
                <a:ext uri="{FF2B5EF4-FFF2-40B4-BE49-F238E27FC236}">
                  <a16:creationId xmlns:a16="http://schemas.microsoft.com/office/drawing/2014/main" id="{D19E822D-A167-8CA6-03F1-16AB7DA22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721858" y="2281744"/>
              <a:ext cx="618836" cy="618836"/>
            </a:xfrm>
            <a:prstGeom prst="rect">
              <a:avLst/>
            </a:prstGeom>
          </p:spPr>
        </p:pic>
      </p:grpSp>
      <p:pic>
        <p:nvPicPr>
          <p:cNvPr id="99" name="Graphique 98" descr="Porte-bloc avec un remplissage uni">
            <a:extLst>
              <a:ext uri="{FF2B5EF4-FFF2-40B4-BE49-F238E27FC236}">
                <a16:creationId xmlns:a16="http://schemas.microsoft.com/office/drawing/2014/main" id="{EE6150D3-01F0-3A96-6EC9-56E6A6B6AC1A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0623" y="672348"/>
            <a:ext cx="618835" cy="618835"/>
          </a:xfrm>
          <a:prstGeom prst="rect">
            <a:avLst/>
          </a:prstGeom>
        </p:spPr>
      </p:pic>
      <p:sp>
        <p:nvSpPr>
          <p:cNvPr id="7" name="Oval 44">
            <a:extLst>
              <a:ext uri="{FF2B5EF4-FFF2-40B4-BE49-F238E27FC236}">
                <a16:creationId xmlns:a16="http://schemas.microsoft.com/office/drawing/2014/main" id="{0C239CD1-05C5-16F6-B8BF-3F7561341858}"/>
              </a:ext>
            </a:extLst>
          </p:cNvPr>
          <p:cNvSpPr>
            <a:spLocks noChangeAspect="1"/>
          </p:cNvSpPr>
          <p:nvPr/>
        </p:nvSpPr>
        <p:spPr>
          <a:xfrm>
            <a:off x="233294" y="3908172"/>
            <a:ext cx="498672" cy="505219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4145B9C-B531-D6A1-8AD5-DC3ACCCC9FC4}"/>
              </a:ext>
            </a:extLst>
          </p:cNvPr>
          <p:cNvSpPr txBox="1"/>
          <p:nvPr/>
        </p:nvSpPr>
        <p:spPr>
          <a:xfrm>
            <a:off x="1687286" y="1709617"/>
            <a:ext cx="365990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fr-FR" sz="2000" b="1" dirty="0"/>
              <a:t>1-Besoins fonctionnels: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1B5AAE62-C7D5-FEF6-2E77-1896506040F8}"/>
              </a:ext>
            </a:extLst>
          </p:cNvPr>
          <p:cNvSpPr txBox="1"/>
          <p:nvPr/>
        </p:nvSpPr>
        <p:spPr>
          <a:xfrm>
            <a:off x="1520876" y="2522402"/>
            <a:ext cx="4154210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fr-FR" b="1" dirty="0">
                <a:solidFill>
                  <a:schemeClr val="accent2">
                    <a:lumMod val="50000"/>
                  </a:schemeClr>
                </a:solidFill>
              </a:rPr>
              <a:t>Module Plateforme </a:t>
            </a:r>
            <a:r>
              <a:rPr lang="fr-FR" b="1" dirty="0" err="1">
                <a:solidFill>
                  <a:schemeClr val="accent2">
                    <a:lumMod val="50000"/>
                  </a:schemeClr>
                </a:solidFill>
              </a:rPr>
              <a:t>Cinetech</a:t>
            </a:r>
            <a:r>
              <a:rPr lang="fr-FR" b="1" dirty="0">
                <a:solidFill>
                  <a:schemeClr val="accent2">
                    <a:lumMod val="50000"/>
                  </a:schemeClr>
                </a:solidFill>
              </a:rPr>
              <a:t> 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Catalogue des films avec affichage sous forme de cartes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Recherche dynamique par titre, réalisateur ou genre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 Consultation des détails d’un film (affiche, résumé, note, réalisateur)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 Navigation fluide grâce à l’architecture Single Page Application</a:t>
            </a:r>
          </a:p>
        </p:txBody>
      </p:sp>
      <p:grpSp>
        <p:nvGrpSpPr>
          <p:cNvPr id="28" name="Graphic 14">
            <a:extLst>
              <a:ext uri="{FF2B5EF4-FFF2-40B4-BE49-F238E27FC236}">
                <a16:creationId xmlns:a16="http://schemas.microsoft.com/office/drawing/2014/main" id="{922ABF04-8069-3FB7-BF2E-95070C96EAEB}"/>
              </a:ext>
            </a:extLst>
          </p:cNvPr>
          <p:cNvGrpSpPr/>
          <p:nvPr/>
        </p:nvGrpSpPr>
        <p:grpSpPr>
          <a:xfrm>
            <a:off x="5691485" y="1709617"/>
            <a:ext cx="6285942" cy="4088395"/>
            <a:chOff x="2444748" y="555045"/>
            <a:chExt cx="7282048" cy="5727454"/>
          </a:xfrm>
        </p:grpSpPr>
        <p:sp>
          <p:nvSpPr>
            <p:cNvPr id="29" name="Freeform: Shape 53">
              <a:extLst>
                <a:ext uri="{FF2B5EF4-FFF2-40B4-BE49-F238E27FC236}">
                  <a16:creationId xmlns:a16="http://schemas.microsoft.com/office/drawing/2014/main" id="{3ACDD4BF-EC87-025C-D8BE-203452BEF250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54">
              <a:extLst>
                <a:ext uri="{FF2B5EF4-FFF2-40B4-BE49-F238E27FC236}">
                  <a16:creationId xmlns:a16="http://schemas.microsoft.com/office/drawing/2014/main" id="{F50C6092-D176-6D64-2774-251979C3F0C2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55">
              <a:extLst>
                <a:ext uri="{FF2B5EF4-FFF2-40B4-BE49-F238E27FC236}">
                  <a16:creationId xmlns:a16="http://schemas.microsoft.com/office/drawing/2014/main" id="{CB3091EE-AA4A-F476-7A1F-F68E8025AE7E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56">
              <a:extLst>
                <a:ext uri="{FF2B5EF4-FFF2-40B4-BE49-F238E27FC236}">
                  <a16:creationId xmlns:a16="http://schemas.microsoft.com/office/drawing/2014/main" id="{E05FF4BC-B78E-013F-3149-8CDC724C6F4C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57">
              <a:extLst>
                <a:ext uri="{FF2B5EF4-FFF2-40B4-BE49-F238E27FC236}">
                  <a16:creationId xmlns:a16="http://schemas.microsoft.com/office/drawing/2014/main" id="{273F4078-C061-1816-FA0D-0E2CF62B2D3B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58">
              <a:extLst>
                <a:ext uri="{FF2B5EF4-FFF2-40B4-BE49-F238E27FC236}">
                  <a16:creationId xmlns:a16="http://schemas.microsoft.com/office/drawing/2014/main" id="{2AA84AB6-8F9F-EEB8-31A5-3A3B7777D018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59">
              <a:extLst>
                <a:ext uri="{FF2B5EF4-FFF2-40B4-BE49-F238E27FC236}">
                  <a16:creationId xmlns:a16="http://schemas.microsoft.com/office/drawing/2014/main" id="{C831C3C7-675D-8831-46B2-52E62A64029B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60">
              <a:extLst>
                <a:ext uri="{FF2B5EF4-FFF2-40B4-BE49-F238E27FC236}">
                  <a16:creationId xmlns:a16="http://schemas.microsoft.com/office/drawing/2014/main" id="{09844114-B00C-2491-811C-B3FB05C1A5A3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1" name="Groupe 70">
            <a:extLst>
              <a:ext uri="{FF2B5EF4-FFF2-40B4-BE49-F238E27FC236}">
                <a16:creationId xmlns:a16="http://schemas.microsoft.com/office/drawing/2014/main" id="{2BC18B8C-2C67-E4DE-D741-3CEEA0768DE8}"/>
              </a:ext>
            </a:extLst>
          </p:cNvPr>
          <p:cNvGrpSpPr/>
          <p:nvPr/>
        </p:nvGrpSpPr>
        <p:grpSpPr>
          <a:xfrm>
            <a:off x="17912419" y="1787840"/>
            <a:ext cx="6285942" cy="4088395"/>
            <a:chOff x="5636239" y="1787840"/>
            <a:chExt cx="6285942" cy="4088395"/>
          </a:xfrm>
        </p:grpSpPr>
        <p:grpSp>
          <p:nvGrpSpPr>
            <p:cNvPr id="72" name="Graphic 14">
              <a:extLst>
                <a:ext uri="{FF2B5EF4-FFF2-40B4-BE49-F238E27FC236}">
                  <a16:creationId xmlns:a16="http://schemas.microsoft.com/office/drawing/2014/main" id="{74A4001C-CC50-A0A4-8A14-6376E21A457C}"/>
                </a:ext>
              </a:extLst>
            </p:cNvPr>
            <p:cNvGrpSpPr/>
            <p:nvPr/>
          </p:nvGrpSpPr>
          <p:grpSpPr>
            <a:xfrm>
              <a:off x="5636239" y="1787840"/>
              <a:ext cx="6285942" cy="4088395"/>
              <a:chOff x="2444748" y="555045"/>
              <a:chExt cx="7282048" cy="5727454"/>
            </a:xfrm>
          </p:grpSpPr>
          <p:sp>
            <p:nvSpPr>
              <p:cNvPr id="74" name="Freeform: Shape 53">
                <a:extLst>
                  <a:ext uri="{FF2B5EF4-FFF2-40B4-BE49-F238E27FC236}">
                    <a16:creationId xmlns:a16="http://schemas.microsoft.com/office/drawing/2014/main" id="{8991EE18-C488-3843-07C5-E3CE3FB0FD63}"/>
                  </a:ext>
                </a:extLst>
              </p:cNvPr>
              <p:cNvSpPr/>
              <p:nvPr/>
            </p:nvSpPr>
            <p:spPr>
              <a:xfrm>
                <a:off x="4964693" y="5443837"/>
                <a:ext cx="2168250" cy="818208"/>
              </a:xfrm>
              <a:custGeom>
                <a:avLst/>
                <a:gdLst>
                  <a:gd name="connsiteX0" fmla="*/ 1941333 w 2168250"/>
                  <a:gd name="connsiteY0" fmla="*/ 525699 h 818207"/>
                  <a:gd name="connsiteX1" fmla="*/ 1785874 w 2168250"/>
                  <a:gd name="connsiteY1" fmla="*/ 30683 h 818207"/>
                  <a:gd name="connsiteX2" fmla="*/ 1114943 w 2168250"/>
                  <a:gd name="connsiteY2" fmla="*/ 30683 h 818207"/>
                  <a:gd name="connsiteX3" fmla="*/ 1065851 w 2168250"/>
                  <a:gd name="connsiteY3" fmla="*/ 30683 h 818207"/>
                  <a:gd name="connsiteX4" fmla="*/ 390830 w 2168250"/>
                  <a:gd name="connsiteY4" fmla="*/ 30683 h 818207"/>
                  <a:gd name="connsiteX5" fmla="*/ 235370 w 2168250"/>
                  <a:gd name="connsiteY5" fmla="*/ 525699 h 818207"/>
                  <a:gd name="connsiteX6" fmla="*/ 259916 w 2168250"/>
                  <a:gd name="connsiteY6" fmla="*/ 816162 h 818207"/>
                  <a:gd name="connsiteX7" fmla="*/ 1065851 w 2168250"/>
                  <a:gd name="connsiteY7" fmla="*/ 816162 h 818207"/>
                  <a:gd name="connsiteX8" fmla="*/ 1114943 w 2168250"/>
                  <a:gd name="connsiteY8" fmla="*/ 816162 h 818207"/>
                  <a:gd name="connsiteX9" fmla="*/ 1920878 w 2168250"/>
                  <a:gd name="connsiteY9" fmla="*/ 816162 h 818207"/>
                  <a:gd name="connsiteX10" fmla="*/ 1941333 w 2168250"/>
                  <a:gd name="connsiteY10" fmla="*/ 525699 h 81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8250" h="818207">
                    <a:moveTo>
                      <a:pt x="1941333" y="525699"/>
                    </a:moveTo>
                    <a:cubicBezTo>
                      <a:pt x="1789965" y="370239"/>
                      <a:pt x="1785874" y="30683"/>
                      <a:pt x="1785874" y="30683"/>
                    </a:cubicBezTo>
                    <a:lnTo>
                      <a:pt x="1114943" y="30683"/>
                    </a:lnTo>
                    <a:lnTo>
                      <a:pt x="1065851" y="30683"/>
                    </a:lnTo>
                    <a:lnTo>
                      <a:pt x="390830" y="30683"/>
                    </a:lnTo>
                    <a:cubicBezTo>
                      <a:pt x="390830" y="30683"/>
                      <a:pt x="386739" y="366148"/>
                      <a:pt x="235370" y="525699"/>
                    </a:cubicBezTo>
                    <a:cubicBezTo>
                      <a:pt x="84002" y="681158"/>
                      <a:pt x="-149188" y="816162"/>
                      <a:pt x="259916" y="816162"/>
                    </a:cubicBezTo>
                    <a:cubicBezTo>
                      <a:pt x="587199" y="816162"/>
                      <a:pt x="939029" y="816162"/>
                      <a:pt x="1065851" y="816162"/>
                    </a:cubicBezTo>
                    <a:cubicBezTo>
                      <a:pt x="1098579" y="816162"/>
                      <a:pt x="1114943" y="816162"/>
                      <a:pt x="1114943" y="816162"/>
                    </a:cubicBezTo>
                    <a:cubicBezTo>
                      <a:pt x="1245857" y="816162"/>
                      <a:pt x="1597686" y="816162"/>
                      <a:pt x="1920878" y="816162"/>
                    </a:cubicBezTo>
                    <a:cubicBezTo>
                      <a:pt x="2329982" y="816162"/>
                      <a:pt x="2092702" y="681158"/>
                      <a:pt x="1941333" y="525699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54">
                <a:extLst>
                  <a:ext uri="{FF2B5EF4-FFF2-40B4-BE49-F238E27FC236}">
                    <a16:creationId xmlns:a16="http://schemas.microsoft.com/office/drawing/2014/main" id="{86A6A2FF-6B37-6D4F-1264-2226BDD43E3D}"/>
                  </a:ext>
                </a:extLst>
              </p:cNvPr>
              <p:cNvSpPr/>
              <p:nvPr/>
            </p:nvSpPr>
            <p:spPr>
              <a:xfrm>
                <a:off x="2444748" y="555045"/>
                <a:ext cx="7282048" cy="4950157"/>
              </a:xfrm>
              <a:custGeom>
                <a:avLst/>
                <a:gdLst>
                  <a:gd name="connsiteX0" fmla="*/ 7038632 w 7282048"/>
                  <a:gd name="connsiteY0" fmla="*/ 30683 h 4950157"/>
                  <a:gd name="connsiteX1" fmla="*/ 3704436 w 7282048"/>
                  <a:gd name="connsiteY1" fmla="*/ 30683 h 4950157"/>
                  <a:gd name="connsiteX2" fmla="*/ 3589886 w 7282048"/>
                  <a:gd name="connsiteY2" fmla="*/ 30683 h 4950157"/>
                  <a:gd name="connsiteX3" fmla="*/ 259781 w 7282048"/>
                  <a:gd name="connsiteY3" fmla="*/ 30683 h 4950157"/>
                  <a:gd name="connsiteX4" fmla="*/ 30683 w 7282048"/>
                  <a:gd name="connsiteY4" fmla="*/ 259781 h 4950157"/>
                  <a:gd name="connsiteX5" fmla="*/ 30683 w 7282048"/>
                  <a:gd name="connsiteY5" fmla="*/ 4698558 h 4950157"/>
                  <a:gd name="connsiteX6" fmla="*/ 239326 w 7282048"/>
                  <a:gd name="connsiteY6" fmla="*/ 4931748 h 4950157"/>
                  <a:gd name="connsiteX7" fmla="*/ 7042723 w 7282048"/>
                  <a:gd name="connsiteY7" fmla="*/ 4931748 h 4950157"/>
                  <a:gd name="connsiteX8" fmla="*/ 7251366 w 7282048"/>
                  <a:gd name="connsiteY8" fmla="*/ 4698558 h 4950157"/>
                  <a:gd name="connsiteX9" fmla="*/ 7251366 w 7282048"/>
                  <a:gd name="connsiteY9" fmla="*/ 259781 h 4950157"/>
                  <a:gd name="connsiteX10" fmla="*/ 7038632 w 7282048"/>
                  <a:gd name="connsiteY10" fmla="*/ 30683 h 4950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282048" h="4950157">
                    <a:moveTo>
                      <a:pt x="7038632" y="30683"/>
                    </a:moveTo>
                    <a:lnTo>
                      <a:pt x="3704436" y="30683"/>
                    </a:lnTo>
                    <a:lnTo>
                      <a:pt x="3589886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28868"/>
                      <a:pt x="30683" y="259781"/>
                    </a:cubicBezTo>
                    <a:lnTo>
                      <a:pt x="30683" y="4698558"/>
                    </a:lnTo>
                    <a:cubicBezTo>
                      <a:pt x="30683" y="4829472"/>
                      <a:pt x="124777" y="4931748"/>
                      <a:pt x="239326" y="4931748"/>
                    </a:cubicBezTo>
                    <a:lnTo>
                      <a:pt x="7042723" y="4931748"/>
                    </a:lnTo>
                    <a:cubicBezTo>
                      <a:pt x="7157272" y="4931748"/>
                      <a:pt x="7251366" y="4825380"/>
                      <a:pt x="7251366" y="4698558"/>
                    </a:cubicBezTo>
                    <a:lnTo>
                      <a:pt x="7251366" y="259781"/>
                    </a:lnTo>
                    <a:cubicBezTo>
                      <a:pt x="7251366" y="128868"/>
                      <a:pt x="7157272" y="30683"/>
                      <a:pt x="7038632" y="30683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6" name="Freeform: Shape 55">
                <a:extLst>
                  <a:ext uri="{FF2B5EF4-FFF2-40B4-BE49-F238E27FC236}">
                    <a16:creationId xmlns:a16="http://schemas.microsoft.com/office/drawing/2014/main" id="{867BF33E-31CC-83B6-7D35-9441190BB8C4}"/>
                  </a:ext>
                </a:extLst>
              </p:cNvPr>
              <p:cNvSpPr/>
              <p:nvPr/>
            </p:nvSpPr>
            <p:spPr>
              <a:xfrm>
                <a:off x="8706599" y="5435655"/>
                <a:ext cx="490925" cy="81821"/>
              </a:xfrm>
              <a:custGeom>
                <a:avLst/>
                <a:gdLst>
                  <a:gd name="connsiteX0" fmla="*/ 32212 w 490924"/>
                  <a:gd name="connsiteY0" fmla="*/ 30683 h 81820"/>
                  <a:gd name="connsiteX1" fmla="*/ 64939 w 490924"/>
                  <a:gd name="connsiteY1" fmla="*/ 71593 h 81820"/>
                  <a:gd name="connsiteX2" fmla="*/ 461771 w 490924"/>
                  <a:gd name="connsiteY2" fmla="*/ 71593 h 81820"/>
                  <a:gd name="connsiteX3" fmla="*/ 498590 w 490924"/>
                  <a:gd name="connsiteY3" fmla="*/ 30683 h 81820"/>
                  <a:gd name="connsiteX4" fmla="*/ 32212 w 490924"/>
                  <a:gd name="connsiteY4" fmla="*/ 30683 h 81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24" h="81820">
                    <a:moveTo>
                      <a:pt x="32212" y="30683"/>
                    </a:moveTo>
                    <a:cubicBezTo>
                      <a:pt x="32212" y="30683"/>
                      <a:pt x="19938" y="67502"/>
                      <a:pt x="64939" y="71593"/>
                    </a:cubicBezTo>
                    <a:lnTo>
                      <a:pt x="461771" y="71593"/>
                    </a:lnTo>
                    <a:cubicBezTo>
                      <a:pt x="461771" y="71593"/>
                      <a:pt x="502681" y="75684"/>
                      <a:pt x="498590" y="30683"/>
                    </a:cubicBezTo>
                    <a:lnTo>
                      <a:pt x="32212" y="30683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56">
                <a:extLst>
                  <a:ext uri="{FF2B5EF4-FFF2-40B4-BE49-F238E27FC236}">
                    <a16:creationId xmlns:a16="http://schemas.microsoft.com/office/drawing/2014/main" id="{C4E39CD7-0E77-E565-DC4F-979C07D524EE}"/>
                  </a:ext>
                </a:extLst>
              </p:cNvPr>
              <p:cNvSpPr/>
              <p:nvPr/>
            </p:nvSpPr>
            <p:spPr>
              <a:xfrm>
                <a:off x="2481568" y="595956"/>
                <a:ext cx="7200228" cy="4336501"/>
              </a:xfrm>
              <a:custGeom>
                <a:avLst/>
                <a:gdLst>
                  <a:gd name="connsiteX0" fmla="*/ 6973175 w 7200227"/>
                  <a:gd name="connsiteY0" fmla="*/ 30683 h 4336501"/>
                  <a:gd name="connsiteX1" fmla="*/ 3671707 w 7200227"/>
                  <a:gd name="connsiteY1" fmla="*/ 30683 h 4336501"/>
                  <a:gd name="connsiteX2" fmla="*/ 3561249 w 7200227"/>
                  <a:gd name="connsiteY2" fmla="*/ 30683 h 4336501"/>
                  <a:gd name="connsiteX3" fmla="*/ 259781 w 7200227"/>
                  <a:gd name="connsiteY3" fmla="*/ 30683 h 4336501"/>
                  <a:gd name="connsiteX4" fmla="*/ 30683 w 7200227"/>
                  <a:gd name="connsiteY4" fmla="*/ 231144 h 4336501"/>
                  <a:gd name="connsiteX5" fmla="*/ 30683 w 7200227"/>
                  <a:gd name="connsiteY5" fmla="*/ 4330365 h 4336501"/>
                  <a:gd name="connsiteX6" fmla="*/ 7185909 w 7200227"/>
                  <a:gd name="connsiteY6" fmla="*/ 4330365 h 4336501"/>
                  <a:gd name="connsiteX7" fmla="*/ 7185909 w 7200227"/>
                  <a:gd name="connsiteY7" fmla="*/ 231144 h 4336501"/>
                  <a:gd name="connsiteX8" fmla="*/ 6973175 w 7200227"/>
                  <a:gd name="connsiteY8" fmla="*/ 30683 h 4336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4336501">
                    <a:moveTo>
                      <a:pt x="6973175" y="30683"/>
                    </a:moveTo>
                    <a:lnTo>
                      <a:pt x="3671707" y="30683"/>
                    </a:lnTo>
                    <a:lnTo>
                      <a:pt x="3561249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12504"/>
                      <a:pt x="30683" y="231144"/>
                    </a:cubicBezTo>
                    <a:lnTo>
                      <a:pt x="30683" y="4330365"/>
                    </a:lnTo>
                    <a:lnTo>
                      <a:pt x="7185909" y="4330365"/>
                    </a:lnTo>
                    <a:lnTo>
                      <a:pt x="7185909" y="231144"/>
                    </a:lnTo>
                    <a:cubicBezTo>
                      <a:pt x="7185909" y="112504"/>
                      <a:pt x="7091815" y="30683"/>
                      <a:pt x="6973175" y="30683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57">
                <a:extLst>
                  <a:ext uri="{FF2B5EF4-FFF2-40B4-BE49-F238E27FC236}">
                    <a16:creationId xmlns:a16="http://schemas.microsoft.com/office/drawing/2014/main" id="{CB55CBC0-0618-2D2A-CF33-7DC5533F511C}"/>
                  </a:ext>
                </a:extLst>
              </p:cNvPr>
              <p:cNvSpPr/>
              <p:nvPr/>
            </p:nvSpPr>
            <p:spPr>
              <a:xfrm>
                <a:off x="4968919" y="6159768"/>
                <a:ext cx="2168250" cy="122731"/>
              </a:xfrm>
              <a:custGeom>
                <a:avLst/>
                <a:gdLst>
                  <a:gd name="connsiteX0" fmla="*/ 30683 w 2168250"/>
                  <a:gd name="connsiteY0" fmla="*/ 34774 h 122731"/>
                  <a:gd name="connsiteX1" fmla="*/ 30683 w 2168250"/>
                  <a:gd name="connsiteY1" fmla="*/ 34774 h 122731"/>
                  <a:gd name="connsiteX2" fmla="*/ 30683 w 2168250"/>
                  <a:gd name="connsiteY2" fmla="*/ 38865 h 122731"/>
                  <a:gd name="connsiteX3" fmla="*/ 30683 w 2168250"/>
                  <a:gd name="connsiteY3" fmla="*/ 38865 h 122731"/>
                  <a:gd name="connsiteX4" fmla="*/ 263872 w 2168250"/>
                  <a:gd name="connsiteY4" fmla="*/ 96140 h 122731"/>
                  <a:gd name="connsiteX5" fmla="*/ 1069807 w 2168250"/>
                  <a:gd name="connsiteY5" fmla="*/ 96140 h 122731"/>
                  <a:gd name="connsiteX6" fmla="*/ 1118899 w 2168250"/>
                  <a:gd name="connsiteY6" fmla="*/ 96140 h 122731"/>
                  <a:gd name="connsiteX7" fmla="*/ 1924834 w 2168250"/>
                  <a:gd name="connsiteY7" fmla="*/ 96140 h 122731"/>
                  <a:gd name="connsiteX8" fmla="*/ 2153932 w 2168250"/>
                  <a:gd name="connsiteY8" fmla="*/ 30683 h 122731"/>
                  <a:gd name="connsiteX9" fmla="*/ 2137568 w 2168250"/>
                  <a:gd name="connsiteY9" fmla="*/ 30683 h 122731"/>
                  <a:gd name="connsiteX10" fmla="*/ 2137568 w 2168250"/>
                  <a:gd name="connsiteY10" fmla="*/ 30683 h 122731"/>
                  <a:gd name="connsiteX11" fmla="*/ 30683 w 2168250"/>
                  <a:gd name="connsiteY11" fmla="*/ 30683 h 12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68250" h="122731">
                    <a:moveTo>
                      <a:pt x="30683" y="34774"/>
                    </a:moveTo>
                    <a:lnTo>
                      <a:pt x="30683" y="34774"/>
                    </a:lnTo>
                    <a:cubicBezTo>
                      <a:pt x="30683" y="38865"/>
                      <a:pt x="30683" y="38865"/>
                      <a:pt x="30683" y="38865"/>
                    </a:cubicBezTo>
                    <a:lnTo>
                      <a:pt x="30683" y="38865"/>
                    </a:lnTo>
                    <a:cubicBezTo>
                      <a:pt x="30683" y="79775"/>
                      <a:pt x="96139" y="96140"/>
                      <a:pt x="263872" y="96140"/>
                    </a:cubicBezTo>
                    <a:cubicBezTo>
                      <a:pt x="591155" y="96140"/>
                      <a:pt x="942984" y="96140"/>
                      <a:pt x="1069807" y="96140"/>
                    </a:cubicBezTo>
                    <a:cubicBezTo>
                      <a:pt x="1102535" y="96140"/>
                      <a:pt x="1118899" y="96140"/>
                      <a:pt x="1118899" y="96140"/>
                    </a:cubicBezTo>
                    <a:cubicBezTo>
                      <a:pt x="1249812" y="96140"/>
                      <a:pt x="1601642" y="96140"/>
                      <a:pt x="1924834" y="96140"/>
                    </a:cubicBezTo>
                    <a:cubicBezTo>
                      <a:pt x="2092566" y="96140"/>
                      <a:pt x="2149841" y="75684"/>
                      <a:pt x="2153932" y="30683"/>
                    </a:cubicBezTo>
                    <a:lnTo>
                      <a:pt x="2137568" y="30683"/>
                    </a:lnTo>
                    <a:lnTo>
                      <a:pt x="2137568" y="30683"/>
                    </a:lnTo>
                    <a:lnTo>
                      <a:pt x="30683" y="30683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58">
                <a:extLst>
                  <a:ext uri="{FF2B5EF4-FFF2-40B4-BE49-F238E27FC236}">
                    <a16:creationId xmlns:a16="http://schemas.microsoft.com/office/drawing/2014/main" id="{B8662D75-6266-36DE-EE45-32A49F422263}"/>
                  </a:ext>
                </a:extLst>
              </p:cNvPr>
              <p:cNvSpPr/>
              <p:nvPr/>
            </p:nvSpPr>
            <p:spPr>
              <a:xfrm>
                <a:off x="2481568" y="4903820"/>
                <a:ext cx="7200228" cy="572745"/>
              </a:xfrm>
              <a:custGeom>
                <a:avLst/>
                <a:gdLst>
                  <a:gd name="connsiteX0" fmla="*/ 30683 w 7200227"/>
                  <a:gd name="connsiteY0" fmla="*/ 362057 h 572745"/>
                  <a:gd name="connsiteX1" fmla="*/ 259781 w 7200227"/>
                  <a:gd name="connsiteY1" fmla="*/ 562518 h 572745"/>
                  <a:gd name="connsiteX2" fmla="*/ 3561249 w 7200227"/>
                  <a:gd name="connsiteY2" fmla="*/ 562518 h 572745"/>
                  <a:gd name="connsiteX3" fmla="*/ 3671707 w 7200227"/>
                  <a:gd name="connsiteY3" fmla="*/ 562518 h 572745"/>
                  <a:gd name="connsiteX4" fmla="*/ 6973175 w 7200227"/>
                  <a:gd name="connsiteY4" fmla="*/ 562518 h 572745"/>
                  <a:gd name="connsiteX5" fmla="*/ 7185909 w 7200227"/>
                  <a:gd name="connsiteY5" fmla="*/ 362057 h 572745"/>
                  <a:gd name="connsiteX6" fmla="*/ 7185909 w 7200227"/>
                  <a:gd name="connsiteY6" fmla="*/ 30683 h 572745"/>
                  <a:gd name="connsiteX7" fmla="*/ 30683 w 7200227"/>
                  <a:gd name="connsiteY7" fmla="*/ 30683 h 572745"/>
                  <a:gd name="connsiteX8" fmla="*/ 30683 w 7200227"/>
                  <a:gd name="connsiteY8" fmla="*/ 362057 h 572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572745">
                    <a:moveTo>
                      <a:pt x="30683" y="362057"/>
                    </a:moveTo>
                    <a:cubicBezTo>
                      <a:pt x="30683" y="464333"/>
                      <a:pt x="141141" y="562518"/>
                      <a:pt x="259781" y="562518"/>
                    </a:cubicBezTo>
                    <a:lnTo>
                      <a:pt x="3561249" y="562518"/>
                    </a:lnTo>
                    <a:lnTo>
                      <a:pt x="3671707" y="562518"/>
                    </a:lnTo>
                    <a:lnTo>
                      <a:pt x="6973175" y="562518"/>
                    </a:lnTo>
                    <a:cubicBezTo>
                      <a:pt x="7091815" y="562518"/>
                      <a:pt x="7185909" y="464333"/>
                      <a:pt x="7185909" y="362057"/>
                    </a:cubicBezTo>
                    <a:lnTo>
                      <a:pt x="7185909" y="30683"/>
                    </a:lnTo>
                    <a:lnTo>
                      <a:pt x="30683" y="30683"/>
                    </a:lnTo>
                    <a:lnTo>
                      <a:pt x="30683" y="36205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59">
                <a:extLst>
                  <a:ext uri="{FF2B5EF4-FFF2-40B4-BE49-F238E27FC236}">
                    <a16:creationId xmlns:a16="http://schemas.microsoft.com/office/drawing/2014/main" id="{45E77BC0-03BE-BDD3-E224-6FDE92F1434F}"/>
                  </a:ext>
                </a:extLst>
              </p:cNvPr>
              <p:cNvSpPr/>
              <p:nvPr/>
            </p:nvSpPr>
            <p:spPr>
              <a:xfrm>
                <a:off x="2747714" y="910966"/>
                <a:ext cx="6676116" cy="3763756"/>
              </a:xfrm>
              <a:custGeom>
                <a:avLst/>
                <a:gdLst>
                  <a:gd name="connsiteX0" fmla="*/ 30683 w 6586571"/>
                  <a:gd name="connsiteY0" fmla="*/ 30683 h 3763755"/>
                  <a:gd name="connsiteX1" fmla="*/ 6564071 w 6586571"/>
                  <a:gd name="connsiteY1" fmla="*/ 30683 h 3763755"/>
                  <a:gd name="connsiteX2" fmla="*/ 6564071 w 6586571"/>
                  <a:gd name="connsiteY2" fmla="*/ 3753528 h 3763755"/>
                  <a:gd name="connsiteX3" fmla="*/ 30683 w 6586571"/>
                  <a:gd name="connsiteY3" fmla="*/ 3753528 h 3763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86571" h="3763755">
                    <a:moveTo>
                      <a:pt x="30683" y="30683"/>
                    </a:moveTo>
                    <a:lnTo>
                      <a:pt x="6564071" y="30683"/>
                    </a:lnTo>
                    <a:lnTo>
                      <a:pt x="6564071" y="3753528"/>
                    </a:lnTo>
                    <a:lnTo>
                      <a:pt x="30683" y="3753528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60">
                <a:extLst>
                  <a:ext uri="{FF2B5EF4-FFF2-40B4-BE49-F238E27FC236}">
                    <a16:creationId xmlns:a16="http://schemas.microsoft.com/office/drawing/2014/main" id="{1D8DD5AD-3A5E-91BD-A168-CFD3628676C3}"/>
                  </a:ext>
                </a:extLst>
              </p:cNvPr>
              <p:cNvSpPr/>
              <p:nvPr/>
            </p:nvSpPr>
            <p:spPr>
              <a:xfrm>
                <a:off x="5654591" y="939518"/>
                <a:ext cx="3769239" cy="3736342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pic>
          <p:nvPicPr>
            <p:cNvPr id="73" name="Image 72">
              <a:extLst>
                <a:ext uri="{FF2B5EF4-FFF2-40B4-BE49-F238E27FC236}">
                  <a16:creationId xmlns:a16="http://schemas.microsoft.com/office/drawing/2014/main" id="{F7AC8FC1-1DB5-2D16-9763-A07B61429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33062" y="2064049"/>
              <a:ext cx="5685233" cy="2664516"/>
            </a:xfrm>
            <a:prstGeom prst="rect">
              <a:avLst/>
            </a:prstGeom>
          </p:spPr>
        </p:pic>
      </p:grpSp>
      <p:sp>
        <p:nvSpPr>
          <p:cNvPr id="82" name="ZoneTexte 81">
            <a:extLst>
              <a:ext uri="{FF2B5EF4-FFF2-40B4-BE49-F238E27FC236}">
                <a16:creationId xmlns:a16="http://schemas.microsoft.com/office/drawing/2014/main" id="{2166343E-EE19-289F-3D80-0064C697556E}"/>
              </a:ext>
            </a:extLst>
          </p:cNvPr>
          <p:cNvSpPr txBox="1"/>
          <p:nvPr/>
        </p:nvSpPr>
        <p:spPr>
          <a:xfrm>
            <a:off x="13797055" y="2522402"/>
            <a:ext cx="4378479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fr-FR" b="1" dirty="0">
                <a:solidFill>
                  <a:schemeClr val="accent2">
                    <a:lumMod val="50000"/>
                  </a:schemeClr>
                </a:solidFill>
              </a:rPr>
              <a:t>Système d’Authentification :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Inscription et connexion des utilisateurs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Gestion de profil avec informations personnelles et adresses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Récupération de mot de passe</a:t>
            </a:r>
          </a:p>
          <a:p>
            <a:endParaRPr lang="fr-FR" dirty="0"/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1A87AE92-4E89-FCB1-48FA-E1CE3DC70C51}"/>
              </a:ext>
            </a:extLst>
          </p:cNvPr>
          <p:cNvSpPr txBox="1"/>
          <p:nvPr/>
        </p:nvSpPr>
        <p:spPr>
          <a:xfrm>
            <a:off x="-11329969" y="3005162"/>
            <a:ext cx="4010781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fr-FR" b="1" dirty="0">
                <a:solidFill>
                  <a:schemeClr val="accent2">
                    <a:lumMod val="50000"/>
                  </a:schemeClr>
                </a:solidFill>
              </a:rPr>
              <a:t>Module Entraîneurs :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Profils des entraîneurs</a:t>
            </a:r>
          </a:p>
          <a:p>
            <a:pPr marL="285750" marR="0" lvl="0" indent="-285750" algn="l" defTabSz="6096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itchFamily="18"/>
              </a:rPr>
              <a:t>Entraîneurs proposant leurs services en ligne</a:t>
            </a:r>
          </a:p>
        </p:txBody>
      </p:sp>
      <p:grpSp>
        <p:nvGrpSpPr>
          <p:cNvPr id="84" name="Groupe 83">
            <a:extLst>
              <a:ext uri="{FF2B5EF4-FFF2-40B4-BE49-F238E27FC236}">
                <a16:creationId xmlns:a16="http://schemas.microsoft.com/office/drawing/2014/main" id="{F7B47567-36E5-268A-E713-09D1B594FBD7}"/>
              </a:ext>
            </a:extLst>
          </p:cNvPr>
          <p:cNvGrpSpPr/>
          <p:nvPr/>
        </p:nvGrpSpPr>
        <p:grpSpPr>
          <a:xfrm>
            <a:off x="-7236100" y="2090977"/>
            <a:ext cx="6285942" cy="4088395"/>
            <a:chOff x="5636239" y="1787840"/>
            <a:chExt cx="6285942" cy="4088395"/>
          </a:xfrm>
        </p:grpSpPr>
        <p:grpSp>
          <p:nvGrpSpPr>
            <p:cNvPr id="86" name="Graphic 14">
              <a:extLst>
                <a:ext uri="{FF2B5EF4-FFF2-40B4-BE49-F238E27FC236}">
                  <a16:creationId xmlns:a16="http://schemas.microsoft.com/office/drawing/2014/main" id="{37CE00DE-FDEF-250E-144C-E90B2D805FDB}"/>
                </a:ext>
              </a:extLst>
            </p:cNvPr>
            <p:cNvGrpSpPr/>
            <p:nvPr/>
          </p:nvGrpSpPr>
          <p:grpSpPr>
            <a:xfrm>
              <a:off x="5636239" y="1787840"/>
              <a:ext cx="6285942" cy="4088395"/>
              <a:chOff x="2444748" y="555045"/>
              <a:chExt cx="7282048" cy="5727454"/>
            </a:xfrm>
          </p:grpSpPr>
          <p:sp>
            <p:nvSpPr>
              <p:cNvPr id="91" name="Freeform: Shape 53">
                <a:extLst>
                  <a:ext uri="{FF2B5EF4-FFF2-40B4-BE49-F238E27FC236}">
                    <a16:creationId xmlns:a16="http://schemas.microsoft.com/office/drawing/2014/main" id="{157E29E1-A579-9F0F-F452-8E76FA46D16C}"/>
                  </a:ext>
                </a:extLst>
              </p:cNvPr>
              <p:cNvSpPr/>
              <p:nvPr/>
            </p:nvSpPr>
            <p:spPr>
              <a:xfrm>
                <a:off x="4964693" y="5443837"/>
                <a:ext cx="2168250" cy="818208"/>
              </a:xfrm>
              <a:custGeom>
                <a:avLst/>
                <a:gdLst>
                  <a:gd name="connsiteX0" fmla="*/ 1941333 w 2168250"/>
                  <a:gd name="connsiteY0" fmla="*/ 525699 h 818207"/>
                  <a:gd name="connsiteX1" fmla="*/ 1785874 w 2168250"/>
                  <a:gd name="connsiteY1" fmla="*/ 30683 h 818207"/>
                  <a:gd name="connsiteX2" fmla="*/ 1114943 w 2168250"/>
                  <a:gd name="connsiteY2" fmla="*/ 30683 h 818207"/>
                  <a:gd name="connsiteX3" fmla="*/ 1065851 w 2168250"/>
                  <a:gd name="connsiteY3" fmla="*/ 30683 h 818207"/>
                  <a:gd name="connsiteX4" fmla="*/ 390830 w 2168250"/>
                  <a:gd name="connsiteY4" fmla="*/ 30683 h 818207"/>
                  <a:gd name="connsiteX5" fmla="*/ 235370 w 2168250"/>
                  <a:gd name="connsiteY5" fmla="*/ 525699 h 818207"/>
                  <a:gd name="connsiteX6" fmla="*/ 259916 w 2168250"/>
                  <a:gd name="connsiteY6" fmla="*/ 816162 h 818207"/>
                  <a:gd name="connsiteX7" fmla="*/ 1065851 w 2168250"/>
                  <a:gd name="connsiteY7" fmla="*/ 816162 h 818207"/>
                  <a:gd name="connsiteX8" fmla="*/ 1114943 w 2168250"/>
                  <a:gd name="connsiteY8" fmla="*/ 816162 h 818207"/>
                  <a:gd name="connsiteX9" fmla="*/ 1920878 w 2168250"/>
                  <a:gd name="connsiteY9" fmla="*/ 816162 h 818207"/>
                  <a:gd name="connsiteX10" fmla="*/ 1941333 w 2168250"/>
                  <a:gd name="connsiteY10" fmla="*/ 525699 h 81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8250" h="818207">
                    <a:moveTo>
                      <a:pt x="1941333" y="525699"/>
                    </a:moveTo>
                    <a:cubicBezTo>
                      <a:pt x="1789965" y="370239"/>
                      <a:pt x="1785874" y="30683"/>
                      <a:pt x="1785874" y="30683"/>
                    </a:cubicBezTo>
                    <a:lnTo>
                      <a:pt x="1114943" y="30683"/>
                    </a:lnTo>
                    <a:lnTo>
                      <a:pt x="1065851" y="30683"/>
                    </a:lnTo>
                    <a:lnTo>
                      <a:pt x="390830" y="30683"/>
                    </a:lnTo>
                    <a:cubicBezTo>
                      <a:pt x="390830" y="30683"/>
                      <a:pt x="386739" y="366148"/>
                      <a:pt x="235370" y="525699"/>
                    </a:cubicBezTo>
                    <a:cubicBezTo>
                      <a:pt x="84002" y="681158"/>
                      <a:pt x="-149188" y="816162"/>
                      <a:pt x="259916" y="816162"/>
                    </a:cubicBezTo>
                    <a:cubicBezTo>
                      <a:pt x="587199" y="816162"/>
                      <a:pt x="939029" y="816162"/>
                      <a:pt x="1065851" y="816162"/>
                    </a:cubicBezTo>
                    <a:cubicBezTo>
                      <a:pt x="1098579" y="816162"/>
                      <a:pt x="1114943" y="816162"/>
                      <a:pt x="1114943" y="816162"/>
                    </a:cubicBezTo>
                    <a:cubicBezTo>
                      <a:pt x="1245857" y="816162"/>
                      <a:pt x="1597686" y="816162"/>
                      <a:pt x="1920878" y="816162"/>
                    </a:cubicBezTo>
                    <a:cubicBezTo>
                      <a:pt x="2329982" y="816162"/>
                      <a:pt x="2092702" y="681158"/>
                      <a:pt x="1941333" y="525699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54">
                <a:extLst>
                  <a:ext uri="{FF2B5EF4-FFF2-40B4-BE49-F238E27FC236}">
                    <a16:creationId xmlns:a16="http://schemas.microsoft.com/office/drawing/2014/main" id="{A783AC6A-5C8A-9BE3-F19B-448C1347C1E5}"/>
                  </a:ext>
                </a:extLst>
              </p:cNvPr>
              <p:cNvSpPr/>
              <p:nvPr/>
            </p:nvSpPr>
            <p:spPr>
              <a:xfrm>
                <a:off x="2444748" y="555045"/>
                <a:ext cx="7282048" cy="4950157"/>
              </a:xfrm>
              <a:custGeom>
                <a:avLst/>
                <a:gdLst>
                  <a:gd name="connsiteX0" fmla="*/ 7038632 w 7282048"/>
                  <a:gd name="connsiteY0" fmla="*/ 30683 h 4950157"/>
                  <a:gd name="connsiteX1" fmla="*/ 3704436 w 7282048"/>
                  <a:gd name="connsiteY1" fmla="*/ 30683 h 4950157"/>
                  <a:gd name="connsiteX2" fmla="*/ 3589886 w 7282048"/>
                  <a:gd name="connsiteY2" fmla="*/ 30683 h 4950157"/>
                  <a:gd name="connsiteX3" fmla="*/ 259781 w 7282048"/>
                  <a:gd name="connsiteY3" fmla="*/ 30683 h 4950157"/>
                  <a:gd name="connsiteX4" fmla="*/ 30683 w 7282048"/>
                  <a:gd name="connsiteY4" fmla="*/ 259781 h 4950157"/>
                  <a:gd name="connsiteX5" fmla="*/ 30683 w 7282048"/>
                  <a:gd name="connsiteY5" fmla="*/ 4698558 h 4950157"/>
                  <a:gd name="connsiteX6" fmla="*/ 239326 w 7282048"/>
                  <a:gd name="connsiteY6" fmla="*/ 4931748 h 4950157"/>
                  <a:gd name="connsiteX7" fmla="*/ 7042723 w 7282048"/>
                  <a:gd name="connsiteY7" fmla="*/ 4931748 h 4950157"/>
                  <a:gd name="connsiteX8" fmla="*/ 7251366 w 7282048"/>
                  <a:gd name="connsiteY8" fmla="*/ 4698558 h 4950157"/>
                  <a:gd name="connsiteX9" fmla="*/ 7251366 w 7282048"/>
                  <a:gd name="connsiteY9" fmla="*/ 259781 h 4950157"/>
                  <a:gd name="connsiteX10" fmla="*/ 7038632 w 7282048"/>
                  <a:gd name="connsiteY10" fmla="*/ 30683 h 4950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282048" h="4950157">
                    <a:moveTo>
                      <a:pt x="7038632" y="30683"/>
                    </a:moveTo>
                    <a:lnTo>
                      <a:pt x="3704436" y="30683"/>
                    </a:lnTo>
                    <a:lnTo>
                      <a:pt x="3589886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28868"/>
                      <a:pt x="30683" y="259781"/>
                    </a:cubicBezTo>
                    <a:lnTo>
                      <a:pt x="30683" y="4698558"/>
                    </a:lnTo>
                    <a:cubicBezTo>
                      <a:pt x="30683" y="4829472"/>
                      <a:pt x="124777" y="4931748"/>
                      <a:pt x="239326" y="4931748"/>
                    </a:cubicBezTo>
                    <a:lnTo>
                      <a:pt x="7042723" y="4931748"/>
                    </a:lnTo>
                    <a:cubicBezTo>
                      <a:pt x="7157272" y="4931748"/>
                      <a:pt x="7251366" y="4825380"/>
                      <a:pt x="7251366" y="4698558"/>
                    </a:cubicBezTo>
                    <a:lnTo>
                      <a:pt x="7251366" y="259781"/>
                    </a:lnTo>
                    <a:cubicBezTo>
                      <a:pt x="7251366" y="128868"/>
                      <a:pt x="7157272" y="30683"/>
                      <a:pt x="7038632" y="30683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3" name="Freeform: Shape 55">
                <a:extLst>
                  <a:ext uri="{FF2B5EF4-FFF2-40B4-BE49-F238E27FC236}">
                    <a16:creationId xmlns:a16="http://schemas.microsoft.com/office/drawing/2014/main" id="{3AF50576-B71D-77A4-6368-4D1FF4EABF9C}"/>
                  </a:ext>
                </a:extLst>
              </p:cNvPr>
              <p:cNvSpPr/>
              <p:nvPr/>
            </p:nvSpPr>
            <p:spPr>
              <a:xfrm>
                <a:off x="8706599" y="5435655"/>
                <a:ext cx="490925" cy="81821"/>
              </a:xfrm>
              <a:custGeom>
                <a:avLst/>
                <a:gdLst>
                  <a:gd name="connsiteX0" fmla="*/ 32212 w 490924"/>
                  <a:gd name="connsiteY0" fmla="*/ 30683 h 81820"/>
                  <a:gd name="connsiteX1" fmla="*/ 64939 w 490924"/>
                  <a:gd name="connsiteY1" fmla="*/ 71593 h 81820"/>
                  <a:gd name="connsiteX2" fmla="*/ 461771 w 490924"/>
                  <a:gd name="connsiteY2" fmla="*/ 71593 h 81820"/>
                  <a:gd name="connsiteX3" fmla="*/ 498590 w 490924"/>
                  <a:gd name="connsiteY3" fmla="*/ 30683 h 81820"/>
                  <a:gd name="connsiteX4" fmla="*/ 32212 w 490924"/>
                  <a:gd name="connsiteY4" fmla="*/ 30683 h 81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24" h="81820">
                    <a:moveTo>
                      <a:pt x="32212" y="30683"/>
                    </a:moveTo>
                    <a:cubicBezTo>
                      <a:pt x="32212" y="30683"/>
                      <a:pt x="19938" y="67502"/>
                      <a:pt x="64939" y="71593"/>
                    </a:cubicBezTo>
                    <a:lnTo>
                      <a:pt x="461771" y="71593"/>
                    </a:lnTo>
                    <a:cubicBezTo>
                      <a:pt x="461771" y="71593"/>
                      <a:pt x="502681" y="75684"/>
                      <a:pt x="498590" y="30683"/>
                    </a:cubicBezTo>
                    <a:lnTo>
                      <a:pt x="32212" y="30683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56">
                <a:extLst>
                  <a:ext uri="{FF2B5EF4-FFF2-40B4-BE49-F238E27FC236}">
                    <a16:creationId xmlns:a16="http://schemas.microsoft.com/office/drawing/2014/main" id="{53C26593-409D-2B17-2148-AAF2665F0917}"/>
                  </a:ext>
                </a:extLst>
              </p:cNvPr>
              <p:cNvSpPr/>
              <p:nvPr/>
            </p:nvSpPr>
            <p:spPr>
              <a:xfrm>
                <a:off x="2481568" y="595956"/>
                <a:ext cx="7200228" cy="4336501"/>
              </a:xfrm>
              <a:custGeom>
                <a:avLst/>
                <a:gdLst>
                  <a:gd name="connsiteX0" fmla="*/ 6973175 w 7200227"/>
                  <a:gd name="connsiteY0" fmla="*/ 30683 h 4336501"/>
                  <a:gd name="connsiteX1" fmla="*/ 3671707 w 7200227"/>
                  <a:gd name="connsiteY1" fmla="*/ 30683 h 4336501"/>
                  <a:gd name="connsiteX2" fmla="*/ 3561249 w 7200227"/>
                  <a:gd name="connsiteY2" fmla="*/ 30683 h 4336501"/>
                  <a:gd name="connsiteX3" fmla="*/ 259781 w 7200227"/>
                  <a:gd name="connsiteY3" fmla="*/ 30683 h 4336501"/>
                  <a:gd name="connsiteX4" fmla="*/ 30683 w 7200227"/>
                  <a:gd name="connsiteY4" fmla="*/ 231144 h 4336501"/>
                  <a:gd name="connsiteX5" fmla="*/ 30683 w 7200227"/>
                  <a:gd name="connsiteY5" fmla="*/ 4330365 h 4336501"/>
                  <a:gd name="connsiteX6" fmla="*/ 7185909 w 7200227"/>
                  <a:gd name="connsiteY6" fmla="*/ 4330365 h 4336501"/>
                  <a:gd name="connsiteX7" fmla="*/ 7185909 w 7200227"/>
                  <a:gd name="connsiteY7" fmla="*/ 231144 h 4336501"/>
                  <a:gd name="connsiteX8" fmla="*/ 6973175 w 7200227"/>
                  <a:gd name="connsiteY8" fmla="*/ 30683 h 4336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4336501">
                    <a:moveTo>
                      <a:pt x="6973175" y="30683"/>
                    </a:moveTo>
                    <a:lnTo>
                      <a:pt x="3671707" y="30683"/>
                    </a:lnTo>
                    <a:lnTo>
                      <a:pt x="3561249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12504"/>
                      <a:pt x="30683" y="231144"/>
                    </a:cubicBezTo>
                    <a:lnTo>
                      <a:pt x="30683" y="4330365"/>
                    </a:lnTo>
                    <a:lnTo>
                      <a:pt x="7185909" y="4330365"/>
                    </a:lnTo>
                    <a:lnTo>
                      <a:pt x="7185909" y="231144"/>
                    </a:lnTo>
                    <a:cubicBezTo>
                      <a:pt x="7185909" y="112504"/>
                      <a:pt x="7091815" y="30683"/>
                      <a:pt x="6973175" y="30683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57">
                <a:extLst>
                  <a:ext uri="{FF2B5EF4-FFF2-40B4-BE49-F238E27FC236}">
                    <a16:creationId xmlns:a16="http://schemas.microsoft.com/office/drawing/2014/main" id="{191E3F91-804C-CE5A-1902-F3E6C61B997D}"/>
                  </a:ext>
                </a:extLst>
              </p:cNvPr>
              <p:cNvSpPr/>
              <p:nvPr/>
            </p:nvSpPr>
            <p:spPr>
              <a:xfrm>
                <a:off x="4968919" y="6159768"/>
                <a:ext cx="2168250" cy="122731"/>
              </a:xfrm>
              <a:custGeom>
                <a:avLst/>
                <a:gdLst>
                  <a:gd name="connsiteX0" fmla="*/ 30683 w 2168250"/>
                  <a:gd name="connsiteY0" fmla="*/ 34774 h 122731"/>
                  <a:gd name="connsiteX1" fmla="*/ 30683 w 2168250"/>
                  <a:gd name="connsiteY1" fmla="*/ 34774 h 122731"/>
                  <a:gd name="connsiteX2" fmla="*/ 30683 w 2168250"/>
                  <a:gd name="connsiteY2" fmla="*/ 38865 h 122731"/>
                  <a:gd name="connsiteX3" fmla="*/ 30683 w 2168250"/>
                  <a:gd name="connsiteY3" fmla="*/ 38865 h 122731"/>
                  <a:gd name="connsiteX4" fmla="*/ 263872 w 2168250"/>
                  <a:gd name="connsiteY4" fmla="*/ 96140 h 122731"/>
                  <a:gd name="connsiteX5" fmla="*/ 1069807 w 2168250"/>
                  <a:gd name="connsiteY5" fmla="*/ 96140 h 122731"/>
                  <a:gd name="connsiteX6" fmla="*/ 1118899 w 2168250"/>
                  <a:gd name="connsiteY6" fmla="*/ 96140 h 122731"/>
                  <a:gd name="connsiteX7" fmla="*/ 1924834 w 2168250"/>
                  <a:gd name="connsiteY7" fmla="*/ 96140 h 122731"/>
                  <a:gd name="connsiteX8" fmla="*/ 2153932 w 2168250"/>
                  <a:gd name="connsiteY8" fmla="*/ 30683 h 122731"/>
                  <a:gd name="connsiteX9" fmla="*/ 2137568 w 2168250"/>
                  <a:gd name="connsiteY9" fmla="*/ 30683 h 122731"/>
                  <a:gd name="connsiteX10" fmla="*/ 2137568 w 2168250"/>
                  <a:gd name="connsiteY10" fmla="*/ 30683 h 122731"/>
                  <a:gd name="connsiteX11" fmla="*/ 30683 w 2168250"/>
                  <a:gd name="connsiteY11" fmla="*/ 30683 h 12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68250" h="122731">
                    <a:moveTo>
                      <a:pt x="30683" y="34774"/>
                    </a:moveTo>
                    <a:lnTo>
                      <a:pt x="30683" y="34774"/>
                    </a:lnTo>
                    <a:cubicBezTo>
                      <a:pt x="30683" y="38865"/>
                      <a:pt x="30683" y="38865"/>
                      <a:pt x="30683" y="38865"/>
                    </a:cubicBezTo>
                    <a:lnTo>
                      <a:pt x="30683" y="38865"/>
                    </a:lnTo>
                    <a:cubicBezTo>
                      <a:pt x="30683" y="79775"/>
                      <a:pt x="96139" y="96140"/>
                      <a:pt x="263872" y="96140"/>
                    </a:cubicBezTo>
                    <a:cubicBezTo>
                      <a:pt x="591155" y="96140"/>
                      <a:pt x="942984" y="96140"/>
                      <a:pt x="1069807" y="96140"/>
                    </a:cubicBezTo>
                    <a:cubicBezTo>
                      <a:pt x="1102535" y="96140"/>
                      <a:pt x="1118899" y="96140"/>
                      <a:pt x="1118899" y="96140"/>
                    </a:cubicBezTo>
                    <a:cubicBezTo>
                      <a:pt x="1249812" y="96140"/>
                      <a:pt x="1601642" y="96140"/>
                      <a:pt x="1924834" y="96140"/>
                    </a:cubicBezTo>
                    <a:cubicBezTo>
                      <a:pt x="2092566" y="96140"/>
                      <a:pt x="2149841" y="75684"/>
                      <a:pt x="2153932" y="30683"/>
                    </a:cubicBezTo>
                    <a:lnTo>
                      <a:pt x="2137568" y="30683"/>
                    </a:lnTo>
                    <a:lnTo>
                      <a:pt x="2137568" y="30683"/>
                    </a:lnTo>
                    <a:lnTo>
                      <a:pt x="30683" y="30683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58">
                <a:extLst>
                  <a:ext uri="{FF2B5EF4-FFF2-40B4-BE49-F238E27FC236}">
                    <a16:creationId xmlns:a16="http://schemas.microsoft.com/office/drawing/2014/main" id="{F0EF7EF5-058C-D57E-C879-B7A00DE0CB84}"/>
                  </a:ext>
                </a:extLst>
              </p:cNvPr>
              <p:cNvSpPr/>
              <p:nvPr/>
            </p:nvSpPr>
            <p:spPr>
              <a:xfrm>
                <a:off x="2481568" y="4903820"/>
                <a:ext cx="7200228" cy="572745"/>
              </a:xfrm>
              <a:custGeom>
                <a:avLst/>
                <a:gdLst>
                  <a:gd name="connsiteX0" fmla="*/ 30683 w 7200227"/>
                  <a:gd name="connsiteY0" fmla="*/ 362057 h 572745"/>
                  <a:gd name="connsiteX1" fmla="*/ 259781 w 7200227"/>
                  <a:gd name="connsiteY1" fmla="*/ 562518 h 572745"/>
                  <a:gd name="connsiteX2" fmla="*/ 3561249 w 7200227"/>
                  <a:gd name="connsiteY2" fmla="*/ 562518 h 572745"/>
                  <a:gd name="connsiteX3" fmla="*/ 3671707 w 7200227"/>
                  <a:gd name="connsiteY3" fmla="*/ 562518 h 572745"/>
                  <a:gd name="connsiteX4" fmla="*/ 6973175 w 7200227"/>
                  <a:gd name="connsiteY4" fmla="*/ 562518 h 572745"/>
                  <a:gd name="connsiteX5" fmla="*/ 7185909 w 7200227"/>
                  <a:gd name="connsiteY5" fmla="*/ 362057 h 572745"/>
                  <a:gd name="connsiteX6" fmla="*/ 7185909 w 7200227"/>
                  <a:gd name="connsiteY6" fmla="*/ 30683 h 572745"/>
                  <a:gd name="connsiteX7" fmla="*/ 30683 w 7200227"/>
                  <a:gd name="connsiteY7" fmla="*/ 30683 h 572745"/>
                  <a:gd name="connsiteX8" fmla="*/ 30683 w 7200227"/>
                  <a:gd name="connsiteY8" fmla="*/ 362057 h 572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572745">
                    <a:moveTo>
                      <a:pt x="30683" y="362057"/>
                    </a:moveTo>
                    <a:cubicBezTo>
                      <a:pt x="30683" y="464333"/>
                      <a:pt x="141141" y="562518"/>
                      <a:pt x="259781" y="562518"/>
                    </a:cubicBezTo>
                    <a:lnTo>
                      <a:pt x="3561249" y="562518"/>
                    </a:lnTo>
                    <a:lnTo>
                      <a:pt x="3671707" y="562518"/>
                    </a:lnTo>
                    <a:lnTo>
                      <a:pt x="6973175" y="562518"/>
                    </a:lnTo>
                    <a:cubicBezTo>
                      <a:pt x="7091815" y="562518"/>
                      <a:pt x="7185909" y="464333"/>
                      <a:pt x="7185909" y="362057"/>
                    </a:cubicBezTo>
                    <a:lnTo>
                      <a:pt x="7185909" y="30683"/>
                    </a:lnTo>
                    <a:lnTo>
                      <a:pt x="30683" y="30683"/>
                    </a:lnTo>
                    <a:lnTo>
                      <a:pt x="30683" y="36205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59">
                <a:extLst>
                  <a:ext uri="{FF2B5EF4-FFF2-40B4-BE49-F238E27FC236}">
                    <a16:creationId xmlns:a16="http://schemas.microsoft.com/office/drawing/2014/main" id="{FAFAB805-6FD1-E6FC-D8EF-94568AC7D87E}"/>
                  </a:ext>
                </a:extLst>
              </p:cNvPr>
              <p:cNvSpPr/>
              <p:nvPr/>
            </p:nvSpPr>
            <p:spPr>
              <a:xfrm>
                <a:off x="2747714" y="910966"/>
                <a:ext cx="6676116" cy="3763756"/>
              </a:xfrm>
              <a:custGeom>
                <a:avLst/>
                <a:gdLst>
                  <a:gd name="connsiteX0" fmla="*/ 30683 w 6586571"/>
                  <a:gd name="connsiteY0" fmla="*/ 30683 h 3763755"/>
                  <a:gd name="connsiteX1" fmla="*/ 6564071 w 6586571"/>
                  <a:gd name="connsiteY1" fmla="*/ 30683 h 3763755"/>
                  <a:gd name="connsiteX2" fmla="*/ 6564071 w 6586571"/>
                  <a:gd name="connsiteY2" fmla="*/ 3753528 h 3763755"/>
                  <a:gd name="connsiteX3" fmla="*/ 30683 w 6586571"/>
                  <a:gd name="connsiteY3" fmla="*/ 3753528 h 3763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86571" h="3763755">
                    <a:moveTo>
                      <a:pt x="30683" y="30683"/>
                    </a:moveTo>
                    <a:lnTo>
                      <a:pt x="6564071" y="30683"/>
                    </a:lnTo>
                    <a:lnTo>
                      <a:pt x="6564071" y="3753528"/>
                    </a:lnTo>
                    <a:lnTo>
                      <a:pt x="30683" y="3753528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60">
                <a:extLst>
                  <a:ext uri="{FF2B5EF4-FFF2-40B4-BE49-F238E27FC236}">
                    <a16:creationId xmlns:a16="http://schemas.microsoft.com/office/drawing/2014/main" id="{E71DA2EA-7D21-BC75-0817-9ADC04A4BDD2}"/>
                  </a:ext>
                </a:extLst>
              </p:cNvPr>
              <p:cNvSpPr/>
              <p:nvPr/>
            </p:nvSpPr>
            <p:spPr>
              <a:xfrm>
                <a:off x="5654591" y="939518"/>
                <a:ext cx="3769239" cy="3736342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pic>
          <p:nvPicPr>
            <p:cNvPr id="90" name="Image 89">
              <a:extLst>
                <a:ext uri="{FF2B5EF4-FFF2-40B4-BE49-F238E27FC236}">
                  <a16:creationId xmlns:a16="http://schemas.microsoft.com/office/drawing/2014/main" id="{C8CF080A-2C29-FC4B-3936-BE20D5858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16366" y="2047686"/>
              <a:ext cx="5744292" cy="2689639"/>
            </a:xfrm>
            <a:prstGeom prst="rect">
              <a:avLst/>
            </a:prstGeom>
          </p:spPr>
        </p:pic>
      </p:grpSp>
      <p:pic>
        <p:nvPicPr>
          <p:cNvPr id="3" name="Imag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90546" y="1964357"/>
            <a:ext cx="5725357" cy="271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87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11B45-2586-4A0F-36B9-EED57E2BD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ZoneTexte 84">
            <a:extLst>
              <a:ext uri="{FF2B5EF4-FFF2-40B4-BE49-F238E27FC236}">
                <a16:creationId xmlns:a16="http://schemas.microsoft.com/office/drawing/2014/main" id="{E7610B80-522C-F959-C7FB-97B79A86AE63}"/>
              </a:ext>
            </a:extLst>
          </p:cNvPr>
          <p:cNvSpPr txBox="1"/>
          <p:nvPr/>
        </p:nvSpPr>
        <p:spPr>
          <a:xfrm>
            <a:off x="3865259" y="56503"/>
            <a:ext cx="44614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0963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000" b="1" kern="0" dirty="0">
                <a:solidFill>
                  <a:schemeClr val="accent2"/>
                </a:solidFill>
              </a:rPr>
              <a:t>Analyse des Besoins</a:t>
            </a:r>
          </a:p>
        </p:txBody>
      </p:sp>
      <p:pic>
        <p:nvPicPr>
          <p:cNvPr id="23" name="Graphic 147">
            <a:extLst>
              <a:ext uri="{FF2B5EF4-FFF2-40B4-BE49-F238E27FC236}">
                <a16:creationId xmlns:a16="http://schemas.microsoft.com/office/drawing/2014/main" id="{06669610-9EC7-0C6F-94DA-00FD724A3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540000">
            <a:off x="3722378" y="748871"/>
            <a:ext cx="4712545" cy="169742"/>
          </a:xfrm>
          <a:prstGeom prst="rect">
            <a:avLst/>
          </a:prstGeom>
        </p:spPr>
      </p:pic>
      <p:sp>
        <p:nvSpPr>
          <p:cNvPr id="59" name="Freeform 46">
            <a:extLst>
              <a:ext uri="{FF2B5EF4-FFF2-40B4-BE49-F238E27FC236}">
                <a16:creationId xmlns:a16="http://schemas.microsoft.com/office/drawing/2014/main" id="{33C55F17-899A-2D9A-27CA-79E58FA51909}"/>
              </a:ext>
            </a:extLst>
          </p:cNvPr>
          <p:cNvSpPr/>
          <p:nvPr/>
        </p:nvSpPr>
        <p:spPr>
          <a:xfrm rot="10800000">
            <a:off x="-420261" y="-7711073"/>
            <a:ext cx="1359604" cy="20627788"/>
          </a:xfrm>
          <a:custGeom>
            <a:avLst/>
            <a:gdLst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7" fmla="*/ 0 w 1359568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9604" h="20627788">
                <a:moveTo>
                  <a:pt x="36" y="20627788"/>
                </a:moveTo>
                <a:lnTo>
                  <a:pt x="36" y="11151257"/>
                </a:lnTo>
                <a:cubicBezTo>
                  <a:pt x="-1812" y="10732246"/>
                  <a:pt x="562432" y="10818204"/>
                  <a:pt x="567694" y="10313894"/>
                </a:cubicBezTo>
                <a:cubicBezTo>
                  <a:pt x="572956" y="9809584"/>
                  <a:pt x="-5226" y="9888718"/>
                  <a:pt x="36" y="9476531"/>
                </a:cubicBezTo>
                <a:lnTo>
                  <a:pt x="36" y="0"/>
                </a:lnTo>
                <a:lnTo>
                  <a:pt x="1359604" y="0"/>
                </a:lnTo>
                <a:lnTo>
                  <a:pt x="1359604" y="20627788"/>
                </a:lnTo>
                <a:lnTo>
                  <a:pt x="36" y="206277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0" name="Graphic 33" descr="Lightbulb">
            <a:extLst>
              <a:ext uri="{FF2B5EF4-FFF2-40B4-BE49-F238E27FC236}">
                <a16:creationId xmlns:a16="http://schemas.microsoft.com/office/drawing/2014/main" id="{328D3E09-87BA-56AC-7254-E2F6D8C5D0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606" y="5517569"/>
            <a:ext cx="618834" cy="618834"/>
          </a:xfrm>
          <a:prstGeom prst="rect">
            <a:avLst/>
          </a:prstGeom>
        </p:spPr>
      </p:pic>
      <p:grpSp>
        <p:nvGrpSpPr>
          <p:cNvPr id="87" name="Groupe 86">
            <a:extLst>
              <a:ext uri="{FF2B5EF4-FFF2-40B4-BE49-F238E27FC236}">
                <a16:creationId xmlns:a16="http://schemas.microsoft.com/office/drawing/2014/main" id="{517F1CF7-6867-0079-EDD4-71CD4F417589}"/>
              </a:ext>
            </a:extLst>
          </p:cNvPr>
          <p:cNvGrpSpPr/>
          <p:nvPr/>
        </p:nvGrpSpPr>
        <p:grpSpPr>
          <a:xfrm>
            <a:off x="514988" y="2177162"/>
            <a:ext cx="828000" cy="828000"/>
            <a:chOff x="-1826440" y="2177162"/>
            <a:chExt cx="828000" cy="828000"/>
          </a:xfrm>
          <a:solidFill>
            <a:schemeClr val="accent2"/>
          </a:solidFill>
        </p:grpSpPr>
        <p:sp>
          <p:nvSpPr>
            <p:cNvPr id="88" name="Oval 32">
              <a:extLst>
                <a:ext uri="{FF2B5EF4-FFF2-40B4-BE49-F238E27FC236}">
                  <a16:creationId xmlns:a16="http://schemas.microsoft.com/office/drawing/2014/main" id="{A52BCDCF-EA71-F4EF-7416-A4FF5E1A0C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826440" y="2177162"/>
              <a:ext cx="828000" cy="82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9" name="Graphique 88" descr="Enseignant avec un remplissage uni">
              <a:extLst>
                <a:ext uri="{FF2B5EF4-FFF2-40B4-BE49-F238E27FC236}">
                  <a16:creationId xmlns:a16="http://schemas.microsoft.com/office/drawing/2014/main" id="{279FA082-4F67-B6B5-55CA-14F3EB53C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721858" y="2281744"/>
              <a:ext cx="618836" cy="618836"/>
            </a:xfrm>
            <a:prstGeom prst="rect">
              <a:avLst/>
            </a:prstGeom>
          </p:spPr>
        </p:pic>
      </p:grpSp>
      <p:pic>
        <p:nvPicPr>
          <p:cNvPr id="99" name="Graphique 98" descr="Porte-bloc avec un remplissage uni">
            <a:extLst>
              <a:ext uri="{FF2B5EF4-FFF2-40B4-BE49-F238E27FC236}">
                <a16:creationId xmlns:a16="http://schemas.microsoft.com/office/drawing/2014/main" id="{E85DC98E-6BF9-DD18-2C2B-A09EAE0CE887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0623" y="672348"/>
            <a:ext cx="618835" cy="618835"/>
          </a:xfrm>
          <a:prstGeom prst="rect">
            <a:avLst/>
          </a:prstGeom>
        </p:spPr>
      </p:pic>
      <p:sp>
        <p:nvSpPr>
          <p:cNvPr id="7" name="Oval 44">
            <a:extLst>
              <a:ext uri="{FF2B5EF4-FFF2-40B4-BE49-F238E27FC236}">
                <a16:creationId xmlns:a16="http://schemas.microsoft.com/office/drawing/2014/main" id="{EE2131FA-CE3C-D709-7177-1BC125E08B4F}"/>
              </a:ext>
            </a:extLst>
          </p:cNvPr>
          <p:cNvSpPr>
            <a:spLocks noChangeAspect="1"/>
          </p:cNvSpPr>
          <p:nvPr/>
        </p:nvSpPr>
        <p:spPr>
          <a:xfrm>
            <a:off x="233294" y="3908172"/>
            <a:ext cx="498672" cy="505219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65C17A4-0890-334A-F4B0-4E28CDA395DE}"/>
              </a:ext>
            </a:extLst>
          </p:cNvPr>
          <p:cNvSpPr txBox="1"/>
          <p:nvPr/>
        </p:nvSpPr>
        <p:spPr>
          <a:xfrm>
            <a:off x="1687286" y="1709617"/>
            <a:ext cx="365990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fr-FR" sz="2000" b="1" dirty="0"/>
              <a:t>1-Besoins fonctionnels: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2A35538A-9283-9A0E-54B9-1BBF401A3D17}"/>
              </a:ext>
            </a:extLst>
          </p:cNvPr>
          <p:cNvSpPr txBox="1"/>
          <p:nvPr/>
        </p:nvSpPr>
        <p:spPr>
          <a:xfrm>
            <a:off x="1542370" y="2702025"/>
            <a:ext cx="4010781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fr-FR" b="1" dirty="0">
                <a:solidFill>
                  <a:schemeClr val="accent2">
                    <a:lumMod val="50000"/>
                  </a:schemeClr>
                </a:solidFill>
              </a:rPr>
              <a:t>Profile utilisateur 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Consultation et modification des informations personnelles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 Changement sécurisé du mot de passe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 Personnalisation de l’avatar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Consultation des statistiques du compte  </a:t>
            </a:r>
          </a:p>
          <a:p>
            <a:pPr>
              <a:lnSpc>
                <a:spcPct val="150000"/>
              </a:lnSpc>
            </a:pPr>
            <a:r>
              <a:rPr lang="fr-FR" dirty="0"/>
              <a:t> • favoris   • notes   • activité</a:t>
            </a:r>
            <a:endParaRPr kumimoji="0" lang="fr-F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Times New Roman" pitchFamily="18"/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591850CE-0EC3-886E-7C44-A1DDD62454AD}"/>
              </a:ext>
            </a:extLst>
          </p:cNvPr>
          <p:cNvSpPr txBox="1"/>
          <p:nvPr/>
        </p:nvSpPr>
        <p:spPr>
          <a:xfrm>
            <a:off x="-11348882" y="2636990"/>
            <a:ext cx="4154210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fr-FR" b="1" dirty="0">
                <a:solidFill>
                  <a:schemeClr val="accent2">
                    <a:lumMod val="50000"/>
                  </a:schemeClr>
                </a:solidFill>
              </a:rPr>
              <a:t>Système d’Abonnement  :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 Plans avec différents niveaux d’accès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Gestion des abonnements et renouvellements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Tableau de bord d’abonnement</a:t>
            </a:r>
          </a:p>
          <a:p>
            <a:pPr>
              <a:lnSpc>
                <a:spcPct val="150000"/>
              </a:lnSpc>
            </a:pPr>
            <a:endParaRPr lang="fr-FR" dirty="0"/>
          </a:p>
        </p:txBody>
      </p: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36EF309F-E6C1-7CD9-D4E9-240592EB0059}"/>
              </a:ext>
            </a:extLst>
          </p:cNvPr>
          <p:cNvGrpSpPr/>
          <p:nvPr/>
        </p:nvGrpSpPr>
        <p:grpSpPr>
          <a:xfrm>
            <a:off x="-7233519" y="1902428"/>
            <a:ext cx="6285942" cy="4088395"/>
            <a:chOff x="5636239" y="1787840"/>
            <a:chExt cx="6285942" cy="4088395"/>
          </a:xfrm>
        </p:grpSpPr>
        <p:grpSp>
          <p:nvGrpSpPr>
            <p:cNvPr id="58" name="Graphic 14">
              <a:extLst>
                <a:ext uri="{FF2B5EF4-FFF2-40B4-BE49-F238E27FC236}">
                  <a16:creationId xmlns:a16="http://schemas.microsoft.com/office/drawing/2014/main" id="{411BFC53-4B62-ED5C-1957-6C00C86296B2}"/>
                </a:ext>
              </a:extLst>
            </p:cNvPr>
            <p:cNvGrpSpPr/>
            <p:nvPr/>
          </p:nvGrpSpPr>
          <p:grpSpPr>
            <a:xfrm>
              <a:off x="5636239" y="1787840"/>
              <a:ext cx="6285942" cy="4088395"/>
              <a:chOff x="2444748" y="555045"/>
              <a:chExt cx="7282048" cy="5727454"/>
            </a:xfrm>
          </p:grpSpPr>
          <p:sp>
            <p:nvSpPr>
              <p:cNvPr id="62" name="Freeform: Shape 53">
                <a:extLst>
                  <a:ext uri="{FF2B5EF4-FFF2-40B4-BE49-F238E27FC236}">
                    <a16:creationId xmlns:a16="http://schemas.microsoft.com/office/drawing/2014/main" id="{C9211EC6-59E5-DBB3-EB91-B733B85AE371}"/>
                  </a:ext>
                </a:extLst>
              </p:cNvPr>
              <p:cNvSpPr/>
              <p:nvPr/>
            </p:nvSpPr>
            <p:spPr>
              <a:xfrm>
                <a:off x="4964693" y="5443837"/>
                <a:ext cx="2168250" cy="818208"/>
              </a:xfrm>
              <a:custGeom>
                <a:avLst/>
                <a:gdLst>
                  <a:gd name="connsiteX0" fmla="*/ 1941333 w 2168250"/>
                  <a:gd name="connsiteY0" fmla="*/ 525699 h 818207"/>
                  <a:gd name="connsiteX1" fmla="*/ 1785874 w 2168250"/>
                  <a:gd name="connsiteY1" fmla="*/ 30683 h 818207"/>
                  <a:gd name="connsiteX2" fmla="*/ 1114943 w 2168250"/>
                  <a:gd name="connsiteY2" fmla="*/ 30683 h 818207"/>
                  <a:gd name="connsiteX3" fmla="*/ 1065851 w 2168250"/>
                  <a:gd name="connsiteY3" fmla="*/ 30683 h 818207"/>
                  <a:gd name="connsiteX4" fmla="*/ 390830 w 2168250"/>
                  <a:gd name="connsiteY4" fmla="*/ 30683 h 818207"/>
                  <a:gd name="connsiteX5" fmla="*/ 235370 w 2168250"/>
                  <a:gd name="connsiteY5" fmla="*/ 525699 h 818207"/>
                  <a:gd name="connsiteX6" fmla="*/ 259916 w 2168250"/>
                  <a:gd name="connsiteY6" fmla="*/ 816162 h 818207"/>
                  <a:gd name="connsiteX7" fmla="*/ 1065851 w 2168250"/>
                  <a:gd name="connsiteY7" fmla="*/ 816162 h 818207"/>
                  <a:gd name="connsiteX8" fmla="*/ 1114943 w 2168250"/>
                  <a:gd name="connsiteY8" fmla="*/ 816162 h 818207"/>
                  <a:gd name="connsiteX9" fmla="*/ 1920878 w 2168250"/>
                  <a:gd name="connsiteY9" fmla="*/ 816162 h 818207"/>
                  <a:gd name="connsiteX10" fmla="*/ 1941333 w 2168250"/>
                  <a:gd name="connsiteY10" fmla="*/ 525699 h 81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8250" h="818207">
                    <a:moveTo>
                      <a:pt x="1941333" y="525699"/>
                    </a:moveTo>
                    <a:cubicBezTo>
                      <a:pt x="1789965" y="370239"/>
                      <a:pt x="1785874" y="30683"/>
                      <a:pt x="1785874" y="30683"/>
                    </a:cubicBezTo>
                    <a:lnTo>
                      <a:pt x="1114943" y="30683"/>
                    </a:lnTo>
                    <a:lnTo>
                      <a:pt x="1065851" y="30683"/>
                    </a:lnTo>
                    <a:lnTo>
                      <a:pt x="390830" y="30683"/>
                    </a:lnTo>
                    <a:cubicBezTo>
                      <a:pt x="390830" y="30683"/>
                      <a:pt x="386739" y="366148"/>
                      <a:pt x="235370" y="525699"/>
                    </a:cubicBezTo>
                    <a:cubicBezTo>
                      <a:pt x="84002" y="681158"/>
                      <a:pt x="-149188" y="816162"/>
                      <a:pt x="259916" y="816162"/>
                    </a:cubicBezTo>
                    <a:cubicBezTo>
                      <a:pt x="587199" y="816162"/>
                      <a:pt x="939029" y="816162"/>
                      <a:pt x="1065851" y="816162"/>
                    </a:cubicBezTo>
                    <a:cubicBezTo>
                      <a:pt x="1098579" y="816162"/>
                      <a:pt x="1114943" y="816162"/>
                      <a:pt x="1114943" y="816162"/>
                    </a:cubicBezTo>
                    <a:cubicBezTo>
                      <a:pt x="1245857" y="816162"/>
                      <a:pt x="1597686" y="816162"/>
                      <a:pt x="1920878" y="816162"/>
                    </a:cubicBezTo>
                    <a:cubicBezTo>
                      <a:pt x="2329982" y="816162"/>
                      <a:pt x="2092702" y="681158"/>
                      <a:pt x="1941333" y="525699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54">
                <a:extLst>
                  <a:ext uri="{FF2B5EF4-FFF2-40B4-BE49-F238E27FC236}">
                    <a16:creationId xmlns:a16="http://schemas.microsoft.com/office/drawing/2014/main" id="{477E3E1C-48C3-35DE-A2CD-ECC1BEC592BA}"/>
                  </a:ext>
                </a:extLst>
              </p:cNvPr>
              <p:cNvSpPr/>
              <p:nvPr/>
            </p:nvSpPr>
            <p:spPr>
              <a:xfrm>
                <a:off x="2444748" y="555045"/>
                <a:ext cx="7282048" cy="4950157"/>
              </a:xfrm>
              <a:custGeom>
                <a:avLst/>
                <a:gdLst>
                  <a:gd name="connsiteX0" fmla="*/ 7038632 w 7282048"/>
                  <a:gd name="connsiteY0" fmla="*/ 30683 h 4950157"/>
                  <a:gd name="connsiteX1" fmla="*/ 3704436 w 7282048"/>
                  <a:gd name="connsiteY1" fmla="*/ 30683 h 4950157"/>
                  <a:gd name="connsiteX2" fmla="*/ 3589886 w 7282048"/>
                  <a:gd name="connsiteY2" fmla="*/ 30683 h 4950157"/>
                  <a:gd name="connsiteX3" fmla="*/ 259781 w 7282048"/>
                  <a:gd name="connsiteY3" fmla="*/ 30683 h 4950157"/>
                  <a:gd name="connsiteX4" fmla="*/ 30683 w 7282048"/>
                  <a:gd name="connsiteY4" fmla="*/ 259781 h 4950157"/>
                  <a:gd name="connsiteX5" fmla="*/ 30683 w 7282048"/>
                  <a:gd name="connsiteY5" fmla="*/ 4698558 h 4950157"/>
                  <a:gd name="connsiteX6" fmla="*/ 239326 w 7282048"/>
                  <a:gd name="connsiteY6" fmla="*/ 4931748 h 4950157"/>
                  <a:gd name="connsiteX7" fmla="*/ 7042723 w 7282048"/>
                  <a:gd name="connsiteY7" fmla="*/ 4931748 h 4950157"/>
                  <a:gd name="connsiteX8" fmla="*/ 7251366 w 7282048"/>
                  <a:gd name="connsiteY8" fmla="*/ 4698558 h 4950157"/>
                  <a:gd name="connsiteX9" fmla="*/ 7251366 w 7282048"/>
                  <a:gd name="connsiteY9" fmla="*/ 259781 h 4950157"/>
                  <a:gd name="connsiteX10" fmla="*/ 7038632 w 7282048"/>
                  <a:gd name="connsiteY10" fmla="*/ 30683 h 4950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282048" h="4950157">
                    <a:moveTo>
                      <a:pt x="7038632" y="30683"/>
                    </a:moveTo>
                    <a:lnTo>
                      <a:pt x="3704436" y="30683"/>
                    </a:lnTo>
                    <a:lnTo>
                      <a:pt x="3589886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28868"/>
                      <a:pt x="30683" y="259781"/>
                    </a:cubicBezTo>
                    <a:lnTo>
                      <a:pt x="30683" y="4698558"/>
                    </a:lnTo>
                    <a:cubicBezTo>
                      <a:pt x="30683" y="4829472"/>
                      <a:pt x="124777" y="4931748"/>
                      <a:pt x="239326" y="4931748"/>
                    </a:cubicBezTo>
                    <a:lnTo>
                      <a:pt x="7042723" y="4931748"/>
                    </a:lnTo>
                    <a:cubicBezTo>
                      <a:pt x="7157272" y="4931748"/>
                      <a:pt x="7251366" y="4825380"/>
                      <a:pt x="7251366" y="4698558"/>
                    </a:cubicBezTo>
                    <a:lnTo>
                      <a:pt x="7251366" y="259781"/>
                    </a:lnTo>
                    <a:cubicBezTo>
                      <a:pt x="7251366" y="128868"/>
                      <a:pt x="7157272" y="30683"/>
                      <a:pt x="7038632" y="30683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" name="Freeform: Shape 55">
                <a:extLst>
                  <a:ext uri="{FF2B5EF4-FFF2-40B4-BE49-F238E27FC236}">
                    <a16:creationId xmlns:a16="http://schemas.microsoft.com/office/drawing/2014/main" id="{28F146FC-96D3-1D80-0A17-B02D8891A9C7}"/>
                  </a:ext>
                </a:extLst>
              </p:cNvPr>
              <p:cNvSpPr/>
              <p:nvPr/>
            </p:nvSpPr>
            <p:spPr>
              <a:xfrm>
                <a:off x="8706599" y="5435655"/>
                <a:ext cx="490925" cy="81821"/>
              </a:xfrm>
              <a:custGeom>
                <a:avLst/>
                <a:gdLst>
                  <a:gd name="connsiteX0" fmla="*/ 32212 w 490924"/>
                  <a:gd name="connsiteY0" fmla="*/ 30683 h 81820"/>
                  <a:gd name="connsiteX1" fmla="*/ 64939 w 490924"/>
                  <a:gd name="connsiteY1" fmla="*/ 71593 h 81820"/>
                  <a:gd name="connsiteX2" fmla="*/ 461771 w 490924"/>
                  <a:gd name="connsiteY2" fmla="*/ 71593 h 81820"/>
                  <a:gd name="connsiteX3" fmla="*/ 498590 w 490924"/>
                  <a:gd name="connsiteY3" fmla="*/ 30683 h 81820"/>
                  <a:gd name="connsiteX4" fmla="*/ 32212 w 490924"/>
                  <a:gd name="connsiteY4" fmla="*/ 30683 h 81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24" h="81820">
                    <a:moveTo>
                      <a:pt x="32212" y="30683"/>
                    </a:moveTo>
                    <a:cubicBezTo>
                      <a:pt x="32212" y="30683"/>
                      <a:pt x="19938" y="67502"/>
                      <a:pt x="64939" y="71593"/>
                    </a:cubicBezTo>
                    <a:lnTo>
                      <a:pt x="461771" y="71593"/>
                    </a:lnTo>
                    <a:cubicBezTo>
                      <a:pt x="461771" y="71593"/>
                      <a:pt x="502681" y="75684"/>
                      <a:pt x="498590" y="30683"/>
                    </a:cubicBezTo>
                    <a:lnTo>
                      <a:pt x="32212" y="30683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56">
                <a:extLst>
                  <a:ext uri="{FF2B5EF4-FFF2-40B4-BE49-F238E27FC236}">
                    <a16:creationId xmlns:a16="http://schemas.microsoft.com/office/drawing/2014/main" id="{579964ED-A184-D000-BFDD-2733DC29F8F8}"/>
                  </a:ext>
                </a:extLst>
              </p:cNvPr>
              <p:cNvSpPr/>
              <p:nvPr/>
            </p:nvSpPr>
            <p:spPr>
              <a:xfrm>
                <a:off x="2481568" y="595956"/>
                <a:ext cx="7200228" cy="4336501"/>
              </a:xfrm>
              <a:custGeom>
                <a:avLst/>
                <a:gdLst>
                  <a:gd name="connsiteX0" fmla="*/ 6973175 w 7200227"/>
                  <a:gd name="connsiteY0" fmla="*/ 30683 h 4336501"/>
                  <a:gd name="connsiteX1" fmla="*/ 3671707 w 7200227"/>
                  <a:gd name="connsiteY1" fmla="*/ 30683 h 4336501"/>
                  <a:gd name="connsiteX2" fmla="*/ 3561249 w 7200227"/>
                  <a:gd name="connsiteY2" fmla="*/ 30683 h 4336501"/>
                  <a:gd name="connsiteX3" fmla="*/ 259781 w 7200227"/>
                  <a:gd name="connsiteY3" fmla="*/ 30683 h 4336501"/>
                  <a:gd name="connsiteX4" fmla="*/ 30683 w 7200227"/>
                  <a:gd name="connsiteY4" fmla="*/ 231144 h 4336501"/>
                  <a:gd name="connsiteX5" fmla="*/ 30683 w 7200227"/>
                  <a:gd name="connsiteY5" fmla="*/ 4330365 h 4336501"/>
                  <a:gd name="connsiteX6" fmla="*/ 7185909 w 7200227"/>
                  <a:gd name="connsiteY6" fmla="*/ 4330365 h 4336501"/>
                  <a:gd name="connsiteX7" fmla="*/ 7185909 w 7200227"/>
                  <a:gd name="connsiteY7" fmla="*/ 231144 h 4336501"/>
                  <a:gd name="connsiteX8" fmla="*/ 6973175 w 7200227"/>
                  <a:gd name="connsiteY8" fmla="*/ 30683 h 4336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4336501">
                    <a:moveTo>
                      <a:pt x="6973175" y="30683"/>
                    </a:moveTo>
                    <a:lnTo>
                      <a:pt x="3671707" y="30683"/>
                    </a:lnTo>
                    <a:lnTo>
                      <a:pt x="3561249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12504"/>
                      <a:pt x="30683" y="231144"/>
                    </a:cubicBezTo>
                    <a:lnTo>
                      <a:pt x="30683" y="4330365"/>
                    </a:lnTo>
                    <a:lnTo>
                      <a:pt x="7185909" y="4330365"/>
                    </a:lnTo>
                    <a:lnTo>
                      <a:pt x="7185909" y="231144"/>
                    </a:lnTo>
                    <a:cubicBezTo>
                      <a:pt x="7185909" y="112504"/>
                      <a:pt x="7091815" y="30683"/>
                      <a:pt x="6973175" y="30683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57">
                <a:extLst>
                  <a:ext uri="{FF2B5EF4-FFF2-40B4-BE49-F238E27FC236}">
                    <a16:creationId xmlns:a16="http://schemas.microsoft.com/office/drawing/2014/main" id="{0B7474FB-2747-076B-BF02-8FDC4B00ECF0}"/>
                  </a:ext>
                </a:extLst>
              </p:cNvPr>
              <p:cNvSpPr/>
              <p:nvPr/>
            </p:nvSpPr>
            <p:spPr>
              <a:xfrm>
                <a:off x="4968919" y="6159768"/>
                <a:ext cx="2168250" cy="122731"/>
              </a:xfrm>
              <a:custGeom>
                <a:avLst/>
                <a:gdLst>
                  <a:gd name="connsiteX0" fmla="*/ 30683 w 2168250"/>
                  <a:gd name="connsiteY0" fmla="*/ 34774 h 122731"/>
                  <a:gd name="connsiteX1" fmla="*/ 30683 w 2168250"/>
                  <a:gd name="connsiteY1" fmla="*/ 34774 h 122731"/>
                  <a:gd name="connsiteX2" fmla="*/ 30683 w 2168250"/>
                  <a:gd name="connsiteY2" fmla="*/ 38865 h 122731"/>
                  <a:gd name="connsiteX3" fmla="*/ 30683 w 2168250"/>
                  <a:gd name="connsiteY3" fmla="*/ 38865 h 122731"/>
                  <a:gd name="connsiteX4" fmla="*/ 263872 w 2168250"/>
                  <a:gd name="connsiteY4" fmla="*/ 96140 h 122731"/>
                  <a:gd name="connsiteX5" fmla="*/ 1069807 w 2168250"/>
                  <a:gd name="connsiteY5" fmla="*/ 96140 h 122731"/>
                  <a:gd name="connsiteX6" fmla="*/ 1118899 w 2168250"/>
                  <a:gd name="connsiteY6" fmla="*/ 96140 h 122731"/>
                  <a:gd name="connsiteX7" fmla="*/ 1924834 w 2168250"/>
                  <a:gd name="connsiteY7" fmla="*/ 96140 h 122731"/>
                  <a:gd name="connsiteX8" fmla="*/ 2153932 w 2168250"/>
                  <a:gd name="connsiteY8" fmla="*/ 30683 h 122731"/>
                  <a:gd name="connsiteX9" fmla="*/ 2137568 w 2168250"/>
                  <a:gd name="connsiteY9" fmla="*/ 30683 h 122731"/>
                  <a:gd name="connsiteX10" fmla="*/ 2137568 w 2168250"/>
                  <a:gd name="connsiteY10" fmla="*/ 30683 h 122731"/>
                  <a:gd name="connsiteX11" fmla="*/ 30683 w 2168250"/>
                  <a:gd name="connsiteY11" fmla="*/ 30683 h 12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68250" h="122731">
                    <a:moveTo>
                      <a:pt x="30683" y="34774"/>
                    </a:moveTo>
                    <a:lnTo>
                      <a:pt x="30683" y="34774"/>
                    </a:lnTo>
                    <a:cubicBezTo>
                      <a:pt x="30683" y="38865"/>
                      <a:pt x="30683" y="38865"/>
                      <a:pt x="30683" y="38865"/>
                    </a:cubicBezTo>
                    <a:lnTo>
                      <a:pt x="30683" y="38865"/>
                    </a:lnTo>
                    <a:cubicBezTo>
                      <a:pt x="30683" y="79775"/>
                      <a:pt x="96139" y="96140"/>
                      <a:pt x="263872" y="96140"/>
                    </a:cubicBezTo>
                    <a:cubicBezTo>
                      <a:pt x="591155" y="96140"/>
                      <a:pt x="942984" y="96140"/>
                      <a:pt x="1069807" y="96140"/>
                    </a:cubicBezTo>
                    <a:cubicBezTo>
                      <a:pt x="1102535" y="96140"/>
                      <a:pt x="1118899" y="96140"/>
                      <a:pt x="1118899" y="96140"/>
                    </a:cubicBezTo>
                    <a:cubicBezTo>
                      <a:pt x="1249812" y="96140"/>
                      <a:pt x="1601642" y="96140"/>
                      <a:pt x="1924834" y="96140"/>
                    </a:cubicBezTo>
                    <a:cubicBezTo>
                      <a:pt x="2092566" y="96140"/>
                      <a:pt x="2149841" y="75684"/>
                      <a:pt x="2153932" y="30683"/>
                    </a:cubicBezTo>
                    <a:lnTo>
                      <a:pt x="2137568" y="30683"/>
                    </a:lnTo>
                    <a:lnTo>
                      <a:pt x="2137568" y="30683"/>
                    </a:lnTo>
                    <a:lnTo>
                      <a:pt x="30683" y="30683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58">
                <a:extLst>
                  <a:ext uri="{FF2B5EF4-FFF2-40B4-BE49-F238E27FC236}">
                    <a16:creationId xmlns:a16="http://schemas.microsoft.com/office/drawing/2014/main" id="{C2202183-66B4-C7E2-295E-74E0143F2978}"/>
                  </a:ext>
                </a:extLst>
              </p:cNvPr>
              <p:cNvSpPr/>
              <p:nvPr/>
            </p:nvSpPr>
            <p:spPr>
              <a:xfrm>
                <a:off x="2481568" y="4903820"/>
                <a:ext cx="7200228" cy="572745"/>
              </a:xfrm>
              <a:custGeom>
                <a:avLst/>
                <a:gdLst>
                  <a:gd name="connsiteX0" fmla="*/ 30683 w 7200227"/>
                  <a:gd name="connsiteY0" fmla="*/ 362057 h 572745"/>
                  <a:gd name="connsiteX1" fmla="*/ 259781 w 7200227"/>
                  <a:gd name="connsiteY1" fmla="*/ 562518 h 572745"/>
                  <a:gd name="connsiteX2" fmla="*/ 3561249 w 7200227"/>
                  <a:gd name="connsiteY2" fmla="*/ 562518 h 572745"/>
                  <a:gd name="connsiteX3" fmla="*/ 3671707 w 7200227"/>
                  <a:gd name="connsiteY3" fmla="*/ 562518 h 572745"/>
                  <a:gd name="connsiteX4" fmla="*/ 6973175 w 7200227"/>
                  <a:gd name="connsiteY4" fmla="*/ 562518 h 572745"/>
                  <a:gd name="connsiteX5" fmla="*/ 7185909 w 7200227"/>
                  <a:gd name="connsiteY5" fmla="*/ 362057 h 572745"/>
                  <a:gd name="connsiteX6" fmla="*/ 7185909 w 7200227"/>
                  <a:gd name="connsiteY6" fmla="*/ 30683 h 572745"/>
                  <a:gd name="connsiteX7" fmla="*/ 30683 w 7200227"/>
                  <a:gd name="connsiteY7" fmla="*/ 30683 h 572745"/>
                  <a:gd name="connsiteX8" fmla="*/ 30683 w 7200227"/>
                  <a:gd name="connsiteY8" fmla="*/ 362057 h 572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572745">
                    <a:moveTo>
                      <a:pt x="30683" y="362057"/>
                    </a:moveTo>
                    <a:cubicBezTo>
                      <a:pt x="30683" y="464333"/>
                      <a:pt x="141141" y="562518"/>
                      <a:pt x="259781" y="562518"/>
                    </a:cubicBezTo>
                    <a:lnTo>
                      <a:pt x="3561249" y="562518"/>
                    </a:lnTo>
                    <a:lnTo>
                      <a:pt x="3671707" y="562518"/>
                    </a:lnTo>
                    <a:lnTo>
                      <a:pt x="6973175" y="562518"/>
                    </a:lnTo>
                    <a:cubicBezTo>
                      <a:pt x="7091815" y="562518"/>
                      <a:pt x="7185909" y="464333"/>
                      <a:pt x="7185909" y="362057"/>
                    </a:cubicBezTo>
                    <a:lnTo>
                      <a:pt x="7185909" y="30683"/>
                    </a:lnTo>
                    <a:lnTo>
                      <a:pt x="30683" y="30683"/>
                    </a:lnTo>
                    <a:lnTo>
                      <a:pt x="30683" y="36205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59">
                <a:extLst>
                  <a:ext uri="{FF2B5EF4-FFF2-40B4-BE49-F238E27FC236}">
                    <a16:creationId xmlns:a16="http://schemas.microsoft.com/office/drawing/2014/main" id="{D4FD4D1F-2C68-D553-615B-1A9A10349C7A}"/>
                  </a:ext>
                </a:extLst>
              </p:cNvPr>
              <p:cNvSpPr/>
              <p:nvPr/>
            </p:nvSpPr>
            <p:spPr>
              <a:xfrm>
                <a:off x="2747714" y="910966"/>
                <a:ext cx="6676116" cy="3763756"/>
              </a:xfrm>
              <a:custGeom>
                <a:avLst/>
                <a:gdLst>
                  <a:gd name="connsiteX0" fmla="*/ 30683 w 6586571"/>
                  <a:gd name="connsiteY0" fmla="*/ 30683 h 3763755"/>
                  <a:gd name="connsiteX1" fmla="*/ 6564071 w 6586571"/>
                  <a:gd name="connsiteY1" fmla="*/ 30683 h 3763755"/>
                  <a:gd name="connsiteX2" fmla="*/ 6564071 w 6586571"/>
                  <a:gd name="connsiteY2" fmla="*/ 3753528 h 3763755"/>
                  <a:gd name="connsiteX3" fmla="*/ 30683 w 6586571"/>
                  <a:gd name="connsiteY3" fmla="*/ 3753528 h 3763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86571" h="3763755">
                    <a:moveTo>
                      <a:pt x="30683" y="30683"/>
                    </a:moveTo>
                    <a:lnTo>
                      <a:pt x="6564071" y="30683"/>
                    </a:lnTo>
                    <a:lnTo>
                      <a:pt x="6564071" y="3753528"/>
                    </a:lnTo>
                    <a:lnTo>
                      <a:pt x="30683" y="3753528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0">
                <a:extLst>
                  <a:ext uri="{FF2B5EF4-FFF2-40B4-BE49-F238E27FC236}">
                    <a16:creationId xmlns:a16="http://schemas.microsoft.com/office/drawing/2014/main" id="{93EDF96F-5C5D-E2BE-69BF-7745249E3ACA}"/>
                  </a:ext>
                </a:extLst>
              </p:cNvPr>
              <p:cNvSpPr/>
              <p:nvPr/>
            </p:nvSpPr>
            <p:spPr>
              <a:xfrm>
                <a:off x="5654591" y="939518"/>
                <a:ext cx="3769239" cy="3736342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pic>
          <p:nvPicPr>
            <p:cNvPr id="61" name="Image 60">
              <a:extLst>
                <a:ext uri="{FF2B5EF4-FFF2-40B4-BE49-F238E27FC236}">
                  <a16:creationId xmlns:a16="http://schemas.microsoft.com/office/drawing/2014/main" id="{8A4F5999-ACFE-8C3D-5C99-B62E0E864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04827" y="2060807"/>
              <a:ext cx="5762895" cy="2667092"/>
            </a:xfrm>
            <a:prstGeom prst="rect">
              <a:avLst/>
            </a:prstGeom>
          </p:spPr>
        </p:pic>
      </p:grpSp>
      <p:pic>
        <p:nvPicPr>
          <p:cNvPr id="3" name="Imag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93091" y="1708156"/>
            <a:ext cx="5480986" cy="514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98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6C518-5A14-21E7-6166-27DCA5A2D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ZoneTexte 84">
            <a:extLst>
              <a:ext uri="{FF2B5EF4-FFF2-40B4-BE49-F238E27FC236}">
                <a16:creationId xmlns:a16="http://schemas.microsoft.com/office/drawing/2014/main" id="{28A1F3D0-852C-740B-4779-DBFDF17DFDD7}"/>
              </a:ext>
            </a:extLst>
          </p:cNvPr>
          <p:cNvSpPr txBox="1"/>
          <p:nvPr/>
        </p:nvSpPr>
        <p:spPr>
          <a:xfrm>
            <a:off x="3865259" y="56503"/>
            <a:ext cx="44614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0963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000" b="1" kern="0" dirty="0">
                <a:solidFill>
                  <a:schemeClr val="accent2"/>
                </a:solidFill>
              </a:rPr>
              <a:t>Analyse des Besoins</a:t>
            </a:r>
          </a:p>
        </p:txBody>
      </p:sp>
      <p:pic>
        <p:nvPicPr>
          <p:cNvPr id="23" name="Graphic 147">
            <a:extLst>
              <a:ext uri="{FF2B5EF4-FFF2-40B4-BE49-F238E27FC236}">
                <a16:creationId xmlns:a16="http://schemas.microsoft.com/office/drawing/2014/main" id="{A3D50F85-112F-4B32-D330-EF968DB79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540000">
            <a:off x="3722378" y="748871"/>
            <a:ext cx="4712545" cy="169742"/>
          </a:xfrm>
          <a:prstGeom prst="rect">
            <a:avLst/>
          </a:prstGeom>
        </p:spPr>
      </p:pic>
      <p:sp>
        <p:nvSpPr>
          <p:cNvPr id="59" name="Freeform 46">
            <a:extLst>
              <a:ext uri="{FF2B5EF4-FFF2-40B4-BE49-F238E27FC236}">
                <a16:creationId xmlns:a16="http://schemas.microsoft.com/office/drawing/2014/main" id="{097F05FA-837E-D801-C238-FCC0A0B7D275}"/>
              </a:ext>
            </a:extLst>
          </p:cNvPr>
          <p:cNvSpPr/>
          <p:nvPr/>
        </p:nvSpPr>
        <p:spPr>
          <a:xfrm rot="10800000">
            <a:off x="-420261" y="-7711073"/>
            <a:ext cx="1359604" cy="20627788"/>
          </a:xfrm>
          <a:custGeom>
            <a:avLst/>
            <a:gdLst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7" fmla="*/ 0 w 1359568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9604" h="20627788">
                <a:moveTo>
                  <a:pt x="36" y="20627788"/>
                </a:moveTo>
                <a:lnTo>
                  <a:pt x="36" y="11151257"/>
                </a:lnTo>
                <a:cubicBezTo>
                  <a:pt x="-1812" y="10732246"/>
                  <a:pt x="562432" y="10818204"/>
                  <a:pt x="567694" y="10313894"/>
                </a:cubicBezTo>
                <a:cubicBezTo>
                  <a:pt x="572956" y="9809584"/>
                  <a:pt x="-5226" y="9888718"/>
                  <a:pt x="36" y="9476531"/>
                </a:cubicBezTo>
                <a:lnTo>
                  <a:pt x="36" y="0"/>
                </a:lnTo>
                <a:lnTo>
                  <a:pt x="1359604" y="0"/>
                </a:lnTo>
                <a:lnTo>
                  <a:pt x="1359604" y="20627788"/>
                </a:lnTo>
                <a:lnTo>
                  <a:pt x="36" y="206277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0" name="Graphic 33" descr="Lightbulb">
            <a:extLst>
              <a:ext uri="{FF2B5EF4-FFF2-40B4-BE49-F238E27FC236}">
                <a16:creationId xmlns:a16="http://schemas.microsoft.com/office/drawing/2014/main" id="{55E0B6F8-C1BD-A68F-3FE6-67D368727F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606" y="5517569"/>
            <a:ext cx="618834" cy="618834"/>
          </a:xfrm>
          <a:prstGeom prst="rect">
            <a:avLst/>
          </a:prstGeom>
        </p:spPr>
      </p:pic>
      <p:grpSp>
        <p:nvGrpSpPr>
          <p:cNvPr id="87" name="Groupe 86">
            <a:extLst>
              <a:ext uri="{FF2B5EF4-FFF2-40B4-BE49-F238E27FC236}">
                <a16:creationId xmlns:a16="http://schemas.microsoft.com/office/drawing/2014/main" id="{73250C3A-82C0-BA9B-34FD-C841A8DED265}"/>
              </a:ext>
            </a:extLst>
          </p:cNvPr>
          <p:cNvGrpSpPr/>
          <p:nvPr/>
        </p:nvGrpSpPr>
        <p:grpSpPr>
          <a:xfrm>
            <a:off x="514988" y="2177162"/>
            <a:ext cx="828000" cy="828000"/>
            <a:chOff x="-1826440" y="2177162"/>
            <a:chExt cx="828000" cy="828000"/>
          </a:xfrm>
          <a:solidFill>
            <a:schemeClr val="accent2"/>
          </a:solidFill>
        </p:grpSpPr>
        <p:sp>
          <p:nvSpPr>
            <p:cNvPr id="88" name="Oval 32">
              <a:extLst>
                <a:ext uri="{FF2B5EF4-FFF2-40B4-BE49-F238E27FC236}">
                  <a16:creationId xmlns:a16="http://schemas.microsoft.com/office/drawing/2014/main" id="{4E697621-AC8A-E06F-5745-A45D02654F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826440" y="2177162"/>
              <a:ext cx="828000" cy="82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9" name="Graphique 88" descr="Enseignant avec un remplissage uni">
              <a:extLst>
                <a:ext uri="{FF2B5EF4-FFF2-40B4-BE49-F238E27FC236}">
                  <a16:creationId xmlns:a16="http://schemas.microsoft.com/office/drawing/2014/main" id="{52EE9EE6-3713-3B9E-4854-2A137FFB4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721858" y="2281744"/>
              <a:ext cx="618836" cy="618836"/>
            </a:xfrm>
            <a:prstGeom prst="rect">
              <a:avLst/>
            </a:prstGeom>
          </p:spPr>
        </p:pic>
      </p:grpSp>
      <p:pic>
        <p:nvPicPr>
          <p:cNvPr id="99" name="Graphique 98" descr="Porte-bloc avec un remplissage uni">
            <a:extLst>
              <a:ext uri="{FF2B5EF4-FFF2-40B4-BE49-F238E27FC236}">
                <a16:creationId xmlns:a16="http://schemas.microsoft.com/office/drawing/2014/main" id="{0198FC41-9393-6234-0363-B666B31CDBF5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0623" y="672348"/>
            <a:ext cx="618835" cy="618835"/>
          </a:xfrm>
          <a:prstGeom prst="rect">
            <a:avLst/>
          </a:prstGeom>
        </p:spPr>
      </p:pic>
      <p:sp>
        <p:nvSpPr>
          <p:cNvPr id="7" name="Oval 44">
            <a:extLst>
              <a:ext uri="{FF2B5EF4-FFF2-40B4-BE49-F238E27FC236}">
                <a16:creationId xmlns:a16="http://schemas.microsoft.com/office/drawing/2014/main" id="{C63F9C2E-2AEA-11B2-14BD-3CE8096E89AC}"/>
              </a:ext>
            </a:extLst>
          </p:cNvPr>
          <p:cNvSpPr>
            <a:spLocks noChangeAspect="1"/>
          </p:cNvSpPr>
          <p:nvPr/>
        </p:nvSpPr>
        <p:spPr>
          <a:xfrm>
            <a:off x="233294" y="3908172"/>
            <a:ext cx="498672" cy="505219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B7E1C28-14B1-005A-2BDF-52D46771EEAA}"/>
              </a:ext>
            </a:extLst>
          </p:cNvPr>
          <p:cNvSpPr txBox="1"/>
          <p:nvPr/>
        </p:nvSpPr>
        <p:spPr>
          <a:xfrm>
            <a:off x="1687286" y="1709617"/>
            <a:ext cx="365990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fr-FR" sz="2000" b="1" dirty="0"/>
              <a:t>1-Besoins fonctionnels: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056613AB-2777-D981-9ED6-0CB87B4F56D6}"/>
              </a:ext>
            </a:extLst>
          </p:cNvPr>
          <p:cNvSpPr txBox="1"/>
          <p:nvPr/>
        </p:nvSpPr>
        <p:spPr>
          <a:xfrm>
            <a:off x="1520875" y="2522402"/>
            <a:ext cx="437847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fr-FR" b="1" dirty="0">
                <a:solidFill>
                  <a:schemeClr val="accent2">
                    <a:lumMod val="50000"/>
                  </a:schemeClr>
                </a:solidFill>
              </a:rPr>
              <a:t>Profil administrateur: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Consultation et modification des informations du compte administrateur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 Changement sécurisé du mot de passe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 Personnalisation de l’avatar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 Consultation des statistiques du compte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BF67576D-A9CE-A037-F37F-C6DFF432D1C4}"/>
              </a:ext>
            </a:extLst>
          </p:cNvPr>
          <p:cNvSpPr txBox="1"/>
          <p:nvPr/>
        </p:nvSpPr>
        <p:spPr>
          <a:xfrm>
            <a:off x="12771493" y="2658004"/>
            <a:ext cx="4154210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fr-FR" b="1" dirty="0">
                <a:solidFill>
                  <a:schemeClr val="accent2">
                    <a:lumMod val="50000"/>
                  </a:schemeClr>
                </a:solidFill>
              </a:rPr>
              <a:t>Tableau de bord d’administration: </a:t>
            </a:r>
            <a:endParaRPr lang="fr-F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Vue d'ensemble des statistiques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Gestion complète de la plateforme</a:t>
            </a:r>
          </a:p>
        </p:txBody>
      </p:sp>
      <p:grpSp>
        <p:nvGrpSpPr>
          <p:cNvPr id="80" name="Groupe 79">
            <a:extLst>
              <a:ext uri="{FF2B5EF4-FFF2-40B4-BE49-F238E27FC236}">
                <a16:creationId xmlns:a16="http://schemas.microsoft.com/office/drawing/2014/main" id="{7DB25E73-E909-6743-B329-EEACA018F82A}"/>
              </a:ext>
            </a:extLst>
          </p:cNvPr>
          <p:cNvGrpSpPr/>
          <p:nvPr/>
        </p:nvGrpSpPr>
        <p:grpSpPr>
          <a:xfrm>
            <a:off x="16925703" y="1700232"/>
            <a:ext cx="6285942" cy="4088395"/>
            <a:chOff x="5636239" y="1787840"/>
            <a:chExt cx="6285942" cy="4088395"/>
          </a:xfrm>
        </p:grpSpPr>
        <p:grpSp>
          <p:nvGrpSpPr>
            <p:cNvPr id="81" name="Graphic 14">
              <a:extLst>
                <a:ext uri="{FF2B5EF4-FFF2-40B4-BE49-F238E27FC236}">
                  <a16:creationId xmlns:a16="http://schemas.microsoft.com/office/drawing/2014/main" id="{E1D6AFDE-13B8-A4A4-DDFE-57375B5E9A28}"/>
                </a:ext>
              </a:extLst>
            </p:cNvPr>
            <p:cNvGrpSpPr/>
            <p:nvPr/>
          </p:nvGrpSpPr>
          <p:grpSpPr>
            <a:xfrm>
              <a:off x="5636239" y="1787840"/>
              <a:ext cx="6285942" cy="4088395"/>
              <a:chOff x="2444748" y="555045"/>
              <a:chExt cx="7282048" cy="5727454"/>
            </a:xfrm>
          </p:grpSpPr>
          <p:sp>
            <p:nvSpPr>
              <p:cNvPr id="83" name="Freeform: Shape 53">
                <a:extLst>
                  <a:ext uri="{FF2B5EF4-FFF2-40B4-BE49-F238E27FC236}">
                    <a16:creationId xmlns:a16="http://schemas.microsoft.com/office/drawing/2014/main" id="{925C84DE-E8CB-BAB2-01D3-14355A01DC2D}"/>
                  </a:ext>
                </a:extLst>
              </p:cNvPr>
              <p:cNvSpPr/>
              <p:nvPr/>
            </p:nvSpPr>
            <p:spPr>
              <a:xfrm>
                <a:off x="4964693" y="5443837"/>
                <a:ext cx="2168250" cy="818208"/>
              </a:xfrm>
              <a:custGeom>
                <a:avLst/>
                <a:gdLst>
                  <a:gd name="connsiteX0" fmla="*/ 1941333 w 2168250"/>
                  <a:gd name="connsiteY0" fmla="*/ 525699 h 818207"/>
                  <a:gd name="connsiteX1" fmla="*/ 1785874 w 2168250"/>
                  <a:gd name="connsiteY1" fmla="*/ 30683 h 818207"/>
                  <a:gd name="connsiteX2" fmla="*/ 1114943 w 2168250"/>
                  <a:gd name="connsiteY2" fmla="*/ 30683 h 818207"/>
                  <a:gd name="connsiteX3" fmla="*/ 1065851 w 2168250"/>
                  <a:gd name="connsiteY3" fmla="*/ 30683 h 818207"/>
                  <a:gd name="connsiteX4" fmla="*/ 390830 w 2168250"/>
                  <a:gd name="connsiteY4" fmla="*/ 30683 h 818207"/>
                  <a:gd name="connsiteX5" fmla="*/ 235370 w 2168250"/>
                  <a:gd name="connsiteY5" fmla="*/ 525699 h 818207"/>
                  <a:gd name="connsiteX6" fmla="*/ 259916 w 2168250"/>
                  <a:gd name="connsiteY6" fmla="*/ 816162 h 818207"/>
                  <a:gd name="connsiteX7" fmla="*/ 1065851 w 2168250"/>
                  <a:gd name="connsiteY7" fmla="*/ 816162 h 818207"/>
                  <a:gd name="connsiteX8" fmla="*/ 1114943 w 2168250"/>
                  <a:gd name="connsiteY8" fmla="*/ 816162 h 818207"/>
                  <a:gd name="connsiteX9" fmla="*/ 1920878 w 2168250"/>
                  <a:gd name="connsiteY9" fmla="*/ 816162 h 818207"/>
                  <a:gd name="connsiteX10" fmla="*/ 1941333 w 2168250"/>
                  <a:gd name="connsiteY10" fmla="*/ 525699 h 81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8250" h="818207">
                    <a:moveTo>
                      <a:pt x="1941333" y="525699"/>
                    </a:moveTo>
                    <a:cubicBezTo>
                      <a:pt x="1789965" y="370239"/>
                      <a:pt x="1785874" y="30683"/>
                      <a:pt x="1785874" y="30683"/>
                    </a:cubicBezTo>
                    <a:lnTo>
                      <a:pt x="1114943" y="30683"/>
                    </a:lnTo>
                    <a:lnTo>
                      <a:pt x="1065851" y="30683"/>
                    </a:lnTo>
                    <a:lnTo>
                      <a:pt x="390830" y="30683"/>
                    </a:lnTo>
                    <a:cubicBezTo>
                      <a:pt x="390830" y="30683"/>
                      <a:pt x="386739" y="366148"/>
                      <a:pt x="235370" y="525699"/>
                    </a:cubicBezTo>
                    <a:cubicBezTo>
                      <a:pt x="84002" y="681158"/>
                      <a:pt x="-149188" y="816162"/>
                      <a:pt x="259916" y="816162"/>
                    </a:cubicBezTo>
                    <a:cubicBezTo>
                      <a:pt x="587199" y="816162"/>
                      <a:pt x="939029" y="816162"/>
                      <a:pt x="1065851" y="816162"/>
                    </a:cubicBezTo>
                    <a:cubicBezTo>
                      <a:pt x="1098579" y="816162"/>
                      <a:pt x="1114943" y="816162"/>
                      <a:pt x="1114943" y="816162"/>
                    </a:cubicBezTo>
                    <a:cubicBezTo>
                      <a:pt x="1245857" y="816162"/>
                      <a:pt x="1597686" y="816162"/>
                      <a:pt x="1920878" y="816162"/>
                    </a:cubicBezTo>
                    <a:cubicBezTo>
                      <a:pt x="2329982" y="816162"/>
                      <a:pt x="2092702" y="681158"/>
                      <a:pt x="1941333" y="525699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54">
                <a:extLst>
                  <a:ext uri="{FF2B5EF4-FFF2-40B4-BE49-F238E27FC236}">
                    <a16:creationId xmlns:a16="http://schemas.microsoft.com/office/drawing/2014/main" id="{D4C0D512-7F3F-9F13-8979-F04EE46032A6}"/>
                  </a:ext>
                </a:extLst>
              </p:cNvPr>
              <p:cNvSpPr/>
              <p:nvPr/>
            </p:nvSpPr>
            <p:spPr>
              <a:xfrm>
                <a:off x="2444748" y="555045"/>
                <a:ext cx="7282048" cy="4950157"/>
              </a:xfrm>
              <a:custGeom>
                <a:avLst/>
                <a:gdLst>
                  <a:gd name="connsiteX0" fmla="*/ 7038632 w 7282048"/>
                  <a:gd name="connsiteY0" fmla="*/ 30683 h 4950157"/>
                  <a:gd name="connsiteX1" fmla="*/ 3704436 w 7282048"/>
                  <a:gd name="connsiteY1" fmla="*/ 30683 h 4950157"/>
                  <a:gd name="connsiteX2" fmla="*/ 3589886 w 7282048"/>
                  <a:gd name="connsiteY2" fmla="*/ 30683 h 4950157"/>
                  <a:gd name="connsiteX3" fmla="*/ 259781 w 7282048"/>
                  <a:gd name="connsiteY3" fmla="*/ 30683 h 4950157"/>
                  <a:gd name="connsiteX4" fmla="*/ 30683 w 7282048"/>
                  <a:gd name="connsiteY4" fmla="*/ 259781 h 4950157"/>
                  <a:gd name="connsiteX5" fmla="*/ 30683 w 7282048"/>
                  <a:gd name="connsiteY5" fmla="*/ 4698558 h 4950157"/>
                  <a:gd name="connsiteX6" fmla="*/ 239326 w 7282048"/>
                  <a:gd name="connsiteY6" fmla="*/ 4931748 h 4950157"/>
                  <a:gd name="connsiteX7" fmla="*/ 7042723 w 7282048"/>
                  <a:gd name="connsiteY7" fmla="*/ 4931748 h 4950157"/>
                  <a:gd name="connsiteX8" fmla="*/ 7251366 w 7282048"/>
                  <a:gd name="connsiteY8" fmla="*/ 4698558 h 4950157"/>
                  <a:gd name="connsiteX9" fmla="*/ 7251366 w 7282048"/>
                  <a:gd name="connsiteY9" fmla="*/ 259781 h 4950157"/>
                  <a:gd name="connsiteX10" fmla="*/ 7038632 w 7282048"/>
                  <a:gd name="connsiteY10" fmla="*/ 30683 h 4950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282048" h="4950157">
                    <a:moveTo>
                      <a:pt x="7038632" y="30683"/>
                    </a:moveTo>
                    <a:lnTo>
                      <a:pt x="3704436" y="30683"/>
                    </a:lnTo>
                    <a:lnTo>
                      <a:pt x="3589886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28868"/>
                      <a:pt x="30683" y="259781"/>
                    </a:cubicBezTo>
                    <a:lnTo>
                      <a:pt x="30683" y="4698558"/>
                    </a:lnTo>
                    <a:cubicBezTo>
                      <a:pt x="30683" y="4829472"/>
                      <a:pt x="124777" y="4931748"/>
                      <a:pt x="239326" y="4931748"/>
                    </a:cubicBezTo>
                    <a:lnTo>
                      <a:pt x="7042723" y="4931748"/>
                    </a:lnTo>
                    <a:cubicBezTo>
                      <a:pt x="7157272" y="4931748"/>
                      <a:pt x="7251366" y="4825380"/>
                      <a:pt x="7251366" y="4698558"/>
                    </a:cubicBezTo>
                    <a:lnTo>
                      <a:pt x="7251366" y="259781"/>
                    </a:lnTo>
                    <a:cubicBezTo>
                      <a:pt x="7251366" y="128868"/>
                      <a:pt x="7157272" y="30683"/>
                      <a:pt x="7038632" y="30683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6" name="Freeform: Shape 55">
                <a:extLst>
                  <a:ext uri="{FF2B5EF4-FFF2-40B4-BE49-F238E27FC236}">
                    <a16:creationId xmlns:a16="http://schemas.microsoft.com/office/drawing/2014/main" id="{73C8AC53-AD15-D99A-7576-C92D3FDB740B}"/>
                  </a:ext>
                </a:extLst>
              </p:cNvPr>
              <p:cNvSpPr/>
              <p:nvPr/>
            </p:nvSpPr>
            <p:spPr>
              <a:xfrm>
                <a:off x="8706599" y="5435655"/>
                <a:ext cx="490925" cy="81821"/>
              </a:xfrm>
              <a:custGeom>
                <a:avLst/>
                <a:gdLst>
                  <a:gd name="connsiteX0" fmla="*/ 32212 w 490924"/>
                  <a:gd name="connsiteY0" fmla="*/ 30683 h 81820"/>
                  <a:gd name="connsiteX1" fmla="*/ 64939 w 490924"/>
                  <a:gd name="connsiteY1" fmla="*/ 71593 h 81820"/>
                  <a:gd name="connsiteX2" fmla="*/ 461771 w 490924"/>
                  <a:gd name="connsiteY2" fmla="*/ 71593 h 81820"/>
                  <a:gd name="connsiteX3" fmla="*/ 498590 w 490924"/>
                  <a:gd name="connsiteY3" fmla="*/ 30683 h 81820"/>
                  <a:gd name="connsiteX4" fmla="*/ 32212 w 490924"/>
                  <a:gd name="connsiteY4" fmla="*/ 30683 h 81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24" h="81820">
                    <a:moveTo>
                      <a:pt x="32212" y="30683"/>
                    </a:moveTo>
                    <a:cubicBezTo>
                      <a:pt x="32212" y="30683"/>
                      <a:pt x="19938" y="67502"/>
                      <a:pt x="64939" y="71593"/>
                    </a:cubicBezTo>
                    <a:lnTo>
                      <a:pt x="461771" y="71593"/>
                    </a:lnTo>
                    <a:cubicBezTo>
                      <a:pt x="461771" y="71593"/>
                      <a:pt x="502681" y="75684"/>
                      <a:pt x="498590" y="30683"/>
                    </a:cubicBezTo>
                    <a:lnTo>
                      <a:pt x="32212" y="30683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56">
                <a:extLst>
                  <a:ext uri="{FF2B5EF4-FFF2-40B4-BE49-F238E27FC236}">
                    <a16:creationId xmlns:a16="http://schemas.microsoft.com/office/drawing/2014/main" id="{809AF15E-732C-11F6-1DC9-D8CD4B21B0FD}"/>
                  </a:ext>
                </a:extLst>
              </p:cNvPr>
              <p:cNvSpPr/>
              <p:nvPr/>
            </p:nvSpPr>
            <p:spPr>
              <a:xfrm>
                <a:off x="2481568" y="595956"/>
                <a:ext cx="7200228" cy="4336501"/>
              </a:xfrm>
              <a:custGeom>
                <a:avLst/>
                <a:gdLst>
                  <a:gd name="connsiteX0" fmla="*/ 6973175 w 7200227"/>
                  <a:gd name="connsiteY0" fmla="*/ 30683 h 4336501"/>
                  <a:gd name="connsiteX1" fmla="*/ 3671707 w 7200227"/>
                  <a:gd name="connsiteY1" fmla="*/ 30683 h 4336501"/>
                  <a:gd name="connsiteX2" fmla="*/ 3561249 w 7200227"/>
                  <a:gd name="connsiteY2" fmla="*/ 30683 h 4336501"/>
                  <a:gd name="connsiteX3" fmla="*/ 259781 w 7200227"/>
                  <a:gd name="connsiteY3" fmla="*/ 30683 h 4336501"/>
                  <a:gd name="connsiteX4" fmla="*/ 30683 w 7200227"/>
                  <a:gd name="connsiteY4" fmla="*/ 231144 h 4336501"/>
                  <a:gd name="connsiteX5" fmla="*/ 30683 w 7200227"/>
                  <a:gd name="connsiteY5" fmla="*/ 4330365 h 4336501"/>
                  <a:gd name="connsiteX6" fmla="*/ 7185909 w 7200227"/>
                  <a:gd name="connsiteY6" fmla="*/ 4330365 h 4336501"/>
                  <a:gd name="connsiteX7" fmla="*/ 7185909 w 7200227"/>
                  <a:gd name="connsiteY7" fmla="*/ 231144 h 4336501"/>
                  <a:gd name="connsiteX8" fmla="*/ 6973175 w 7200227"/>
                  <a:gd name="connsiteY8" fmla="*/ 30683 h 4336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4336501">
                    <a:moveTo>
                      <a:pt x="6973175" y="30683"/>
                    </a:moveTo>
                    <a:lnTo>
                      <a:pt x="3671707" y="30683"/>
                    </a:lnTo>
                    <a:lnTo>
                      <a:pt x="3561249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12504"/>
                      <a:pt x="30683" y="231144"/>
                    </a:cubicBezTo>
                    <a:lnTo>
                      <a:pt x="30683" y="4330365"/>
                    </a:lnTo>
                    <a:lnTo>
                      <a:pt x="7185909" y="4330365"/>
                    </a:lnTo>
                    <a:lnTo>
                      <a:pt x="7185909" y="231144"/>
                    </a:lnTo>
                    <a:cubicBezTo>
                      <a:pt x="7185909" y="112504"/>
                      <a:pt x="7091815" y="30683"/>
                      <a:pt x="6973175" y="30683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57">
                <a:extLst>
                  <a:ext uri="{FF2B5EF4-FFF2-40B4-BE49-F238E27FC236}">
                    <a16:creationId xmlns:a16="http://schemas.microsoft.com/office/drawing/2014/main" id="{F68A8923-284C-F3DE-199D-0719BE47A9A1}"/>
                  </a:ext>
                </a:extLst>
              </p:cNvPr>
              <p:cNvSpPr/>
              <p:nvPr/>
            </p:nvSpPr>
            <p:spPr>
              <a:xfrm>
                <a:off x="4968919" y="6159768"/>
                <a:ext cx="2168250" cy="122731"/>
              </a:xfrm>
              <a:custGeom>
                <a:avLst/>
                <a:gdLst>
                  <a:gd name="connsiteX0" fmla="*/ 30683 w 2168250"/>
                  <a:gd name="connsiteY0" fmla="*/ 34774 h 122731"/>
                  <a:gd name="connsiteX1" fmla="*/ 30683 w 2168250"/>
                  <a:gd name="connsiteY1" fmla="*/ 34774 h 122731"/>
                  <a:gd name="connsiteX2" fmla="*/ 30683 w 2168250"/>
                  <a:gd name="connsiteY2" fmla="*/ 38865 h 122731"/>
                  <a:gd name="connsiteX3" fmla="*/ 30683 w 2168250"/>
                  <a:gd name="connsiteY3" fmla="*/ 38865 h 122731"/>
                  <a:gd name="connsiteX4" fmla="*/ 263872 w 2168250"/>
                  <a:gd name="connsiteY4" fmla="*/ 96140 h 122731"/>
                  <a:gd name="connsiteX5" fmla="*/ 1069807 w 2168250"/>
                  <a:gd name="connsiteY5" fmla="*/ 96140 h 122731"/>
                  <a:gd name="connsiteX6" fmla="*/ 1118899 w 2168250"/>
                  <a:gd name="connsiteY6" fmla="*/ 96140 h 122731"/>
                  <a:gd name="connsiteX7" fmla="*/ 1924834 w 2168250"/>
                  <a:gd name="connsiteY7" fmla="*/ 96140 h 122731"/>
                  <a:gd name="connsiteX8" fmla="*/ 2153932 w 2168250"/>
                  <a:gd name="connsiteY8" fmla="*/ 30683 h 122731"/>
                  <a:gd name="connsiteX9" fmla="*/ 2137568 w 2168250"/>
                  <a:gd name="connsiteY9" fmla="*/ 30683 h 122731"/>
                  <a:gd name="connsiteX10" fmla="*/ 2137568 w 2168250"/>
                  <a:gd name="connsiteY10" fmla="*/ 30683 h 122731"/>
                  <a:gd name="connsiteX11" fmla="*/ 30683 w 2168250"/>
                  <a:gd name="connsiteY11" fmla="*/ 30683 h 12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68250" h="122731">
                    <a:moveTo>
                      <a:pt x="30683" y="34774"/>
                    </a:moveTo>
                    <a:lnTo>
                      <a:pt x="30683" y="34774"/>
                    </a:lnTo>
                    <a:cubicBezTo>
                      <a:pt x="30683" y="38865"/>
                      <a:pt x="30683" y="38865"/>
                      <a:pt x="30683" y="38865"/>
                    </a:cubicBezTo>
                    <a:lnTo>
                      <a:pt x="30683" y="38865"/>
                    </a:lnTo>
                    <a:cubicBezTo>
                      <a:pt x="30683" y="79775"/>
                      <a:pt x="96139" y="96140"/>
                      <a:pt x="263872" y="96140"/>
                    </a:cubicBezTo>
                    <a:cubicBezTo>
                      <a:pt x="591155" y="96140"/>
                      <a:pt x="942984" y="96140"/>
                      <a:pt x="1069807" y="96140"/>
                    </a:cubicBezTo>
                    <a:cubicBezTo>
                      <a:pt x="1102535" y="96140"/>
                      <a:pt x="1118899" y="96140"/>
                      <a:pt x="1118899" y="96140"/>
                    </a:cubicBezTo>
                    <a:cubicBezTo>
                      <a:pt x="1249812" y="96140"/>
                      <a:pt x="1601642" y="96140"/>
                      <a:pt x="1924834" y="96140"/>
                    </a:cubicBezTo>
                    <a:cubicBezTo>
                      <a:pt x="2092566" y="96140"/>
                      <a:pt x="2149841" y="75684"/>
                      <a:pt x="2153932" y="30683"/>
                    </a:cubicBezTo>
                    <a:lnTo>
                      <a:pt x="2137568" y="30683"/>
                    </a:lnTo>
                    <a:lnTo>
                      <a:pt x="2137568" y="30683"/>
                    </a:lnTo>
                    <a:lnTo>
                      <a:pt x="30683" y="30683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58">
                <a:extLst>
                  <a:ext uri="{FF2B5EF4-FFF2-40B4-BE49-F238E27FC236}">
                    <a16:creationId xmlns:a16="http://schemas.microsoft.com/office/drawing/2014/main" id="{F1723B1A-04A4-0460-6595-D634F07E2E17}"/>
                  </a:ext>
                </a:extLst>
              </p:cNvPr>
              <p:cNvSpPr/>
              <p:nvPr/>
            </p:nvSpPr>
            <p:spPr>
              <a:xfrm>
                <a:off x="2481568" y="4903820"/>
                <a:ext cx="7200228" cy="572745"/>
              </a:xfrm>
              <a:custGeom>
                <a:avLst/>
                <a:gdLst>
                  <a:gd name="connsiteX0" fmla="*/ 30683 w 7200227"/>
                  <a:gd name="connsiteY0" fmla="*/ 362057 h 572745"/>
                  <a:gd name="connsiteX1" fmla="*/ 259781 w 7200227"/>
                  <a:gd name="connsiteY1" fmla="*/ 562518 h 572745"/>
                  <a:gd name="connsiteX2" fmla="*/ 3561249 w 7200227"/>
                  <a:gd name="connsiteY2" fmla="*/ 562518 h 572745"/>
                  <a:gd name="connsiteX3" fmla="*/ 3671707 w 7200227"/>
                  <a:gd name="connsiteY3" fmla="*/ 562518 h 572745"/>
                  <a:gd name="connsiteX4" fmla="*/ 6973175 w 7200227"/>
                  <a:gd name="connsiteY4" fmla="*/ 562518 h 572745"/>
                  <a:gd name="connsiteX5" fmla="*/ 7185909 w 7200227"/>
                  <a:gd name="connsiteY5" fmla="*/ 362057 h 572745"/>
                  <a:gd name="connsiteX6" fmla="*/ 7185909 w 7200227"/>
                  <a:gd name="connsiteY6" fmla="*/ 30683 h 572745"/>
                  <a:gd name="connsiteX7" fmla="*/ 30683 w 7200227"/>
                  <a:gd name="connsiteY7" fmla="*/ 30683 h 572745"/>
                  <a:gd name="connsiteX8" fmla="*/ 30683 w 7200227"/>
                  <a:gd name="connsiteY8" fmla="*/ 362057 h 572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572745">
                    <a:moveTo>
                      <a:pt x="30683" y="362057"/>
                    </a:moveTo>
                    <a:cubicBezTo>
                      <a:pt x="30683" y="464333"/>
                      <a:pt x="141141" y="562518"/>
                      <a:pt x="259781" y="562518"/>
                    </a:cubicBezTo>
                    <a:lnTo>
                      <a:pt x="3561249" y="562518"/>
                    </a:lnTo>
                    <a:lnTo>
                      <a:pt x="3671707" y="562518"/>
                    </a:lnTo>
                    <a:lnTo>
                      <a:pt x="6973175" y="562518"/>
                    </a:lnTo>
                    <a:cubicBezTo>
                      <a:pt x="7091815" y="562518"/>
                      <a:pt x="7185909" y="464333"/>
                      <a:pt x="7185909" y="362057"/>
                    </a:cubicBezTo>
                    <a:lnTo>
                      <a:pt x="7185909" y="30683"/>
                    </a:lnTo>
                    <a:lnTo>
                      <a:pt x="30683" y="30683"/>
                    </a:lnTo>
                    <a:lnTo>
                      <a:pt x="30683" y="36205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59">
                <a:extLst>
                  <a:ext uri="{FF2B5EF4-FFF2-40B4-BE49-F238E27FC236}">
                    <a16:creationId xmlns:a16="http://schemas.microsoft.com/office/drawing/2014/main" id="{C1C5873C-9BD6-72EA-3F7B-F28DB0A90F89}"/>
                  </a:ext>
                </a:extLst>
              </p:cNvPr>
              <p:cNvSpPr/>
              <p:nvPr/>
            </p:nvSpPr>
            <p:spPr>
              <a:xfrm>
                <a:off x="2747714" y="910966"/>
                <a:ext cx="6676116" cy="3763756"/>
              </a:xfrm>
              <a:custGeom>
                <a:avLst/>
                <a:gdLst>
                  <a:gd name="connsiteX0" fmla="*/ 30683 w 6586571"/>
                  <a:gd name="connsiteY0" fmla="*/ 30683 h 3763755"/>
                  <a:gd name="connsiteX1" fmla="*/ 6564071 w 6586571"/>
                  <a:gd name="connsiteY1" fmla="*/ 30683 h 3763755"/>
                  <a:gd name="connsiteX2" fmla="*/ 6564071 w 6586571"/>
                  <a:gd name="connsiteY2" fmla="*/ 3753528 h 3763755"/>
                  <a:gd name="connsiteX3" fmla="*/ 30683 w 6586571"/>
                  <a:gd name="connsiteY3" fmla="*/ 3753528 h 3763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86571" h="3763755">
                    <a:moveTo>
                      <a:pt x="30683" y="30683"/>
                    </a:moveTo>
                    <a:lnTo>
                      <a:pt x="6564071" y="30683"/>
                    </a:lnTo>
                    <a:lnTo>
                      <a:pt x="6564071" y="3753528"/>
                    </a:lnTo>
                    <a:lnTo>
                      <a:pt x="30683" y="3753528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60">
                <a:extLst>
                  <a:ext uri="{FF2B5EF4-FFF2-40B4-BE49-F238E27FC236}">
                    <a16:creationId xmlns:a16="http://schemas.microsoft.com/office/drawing/2014/main" id="{65CC0AA8-10A8-5724-1D72-C07CEB84CCD1}"/>
                  </a:ext>
                </a:extLst>
              </p:cNvPr>
              <p:cNvSpPr/>
              <p:nvPr/>
            </p:nvSpPr>
            <p:spPr>
              <a:xfrm>
                <a:off x="5654591" y="939518"/>
                <a:ext cx="3769239" cy="3736342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pic>
          <p:nvPicPr>
            <p:cNvPr id="82" name="Image 81">
              <a:extLst>
                <a:ext uri="{FF2B5EF4-FFF2-40B4-BE49-F238E27FC236}">
                  <a16:creationId xmlns:a16="http://schemas.microsoft.com/office/drawing/2014/main" id="{D9AD2232-987F-AD08-CF71-AD83E2466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44081" y="2033144"/>
              <a:ext cx="5712874" cy="2686660"/>
            </a:xfrm>
            <a:prstGeom prst="rect">
              <a:avLst/>
            </a:prstGeom>
          </p:spPr>
        </p:pic>
      </p:grpSp>
      <p:pic>
        <p:nvPicPr>
          <p:cNvPr id="4" name="Imag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20054" y="1485625"/>
            <a:ext cx="5885696" cy="535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646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23EEECD3-D9B6-A849-80A9-833A93365D91}"/>
              </a:ext>
            </a:extLst>
          </p:cNvPr>
          <p:cNvSpPr/>
          <p:nvPr/>
        </p:nvSpPr>
        <p:spPr>
          <a:xfrm rot="10800000">
            <a:off x="-420261" y="-11075860"/>
            <a:ext cx="1359604" cy="20627788"/>
          </a:xfrm>
          <a:custGeom>
            <a:avLst/>
            <a:gdLst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7" fmla="*/ 0 w 1359568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9604" h="20627788">
                <a:moveTo>
                  <a:pt x="36" y="20627788"/>
                </a:moveTo>
                <a:lnTo>
                  <a:pt x="36" y="11151257"/>
                </a:lnTo>
                <a:cubicBezTo>
                  <a:pt x="-1812" y="10732246"/>
                  <a:pt x="562432" y="10818204"/>
                  <a:pt x="567694" y="10313894"/>
                </a:cubicBezTo>
                <a:cubicBezTo>
                  <a:pt x="572956" y="9809584"/>
                  <a:pt x="-5226" y="9888718"/>
                  <a:pt x="36" y="9476531"/>
                </a:cubicBezTo>
                <a:lnTo>
                  <a:pt x="36" y="0"/>
                </a:lnTo>
                <a:lnTo>
                  <a:pt x="1359604" y="0"/>
                </a:lnTo>
                <a:lnTo>
                  <a:pt x="1359604" y="20627788"/>
                </a:lnTo>
                <a:lnTo>
                  <a:pt x="36" y="206277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7" name="Graphic 33" descr="Lightbulb">
            <a:extLst>
              <a:ext uri="{FF2B5EF4-FFF2-40B4-BE49-F238E27FC236}">
                <a16:creationId xmlns:a16="http://schemas.microsoft.com/office/drawing/2014/main" id="{53F01DEF-145A-4AF9-AB1E-10B948C714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7157" y="5384298"/>
            <a:ext cx="618834" cy="618834"/>
          </a:xfrm>
          <a:prstGeom prst="rect">
            <a:avLst/>
          </a:prstGeom>
        </p:spPr>
      </p:pic>
      <p:sp>
        <p:nvSpPr>
          <p:cNvPr id="174" name="ZoneTexte 173">
            <a:extLst>
              <a:ext uri="{FF2B5EF4-FFF2-40B4-BE49-F238E27FC236}">
                <a16:creationId xmlns:a16="http://schemas.microsoft.com/office/drawing/2014/main" id="{5BC6E816-B31D-4B29-92FA-8D3608B0645C}"/>
              </a:ext>
            </a:extLst>
          </p:cNvPr>
          <p:cNvSpPr txBox="1"/>
          <p:nvPr/>
        </p:nvSpPr>
        <p:spPr>
          <a:xfrm>
            <a:off x="2432597" y="1688619"/>
            <a:ext cx="8481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</a:rPr>
              <a:t>PLAN</a:t>
            </a:r>
            <a:r>
              <a:rPr kumimoji="0" lang="fr-FR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: Présentation du projet et </a:t>
            </a:r>
            <a:r>
              <a:rPr lang="fr-FR" sz="2400" b="1" spc="300" dirty="0">
                <a:solidFill>
                  <a:prstClr val="black"/>
                </a:solidFill>
                <a:latin typeface="Montserrat" pitchFamily="2" charset="77"/>
              </a:rPr>
              <a:t>s</a:t>
            </a:r>
            <a:r>
              <a:rPr kumimoji="0" lang="fr-FR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es objectifs</a:t>
            </a:r>
          </a:p>
        </p:txBody>
      </p:sp>
      <p:sp>
        <p:nvSpPr>
          <p:cNvPr id="175" name="ZoneTexte 174">
            <a:extLst>
              <a:ext uri="{FF2B5EF4-FFF2-40B4-BE49-F238E27FC236}">
                <a16:creationId xmlns:a16="http://schemas.microsoft.com/office/drawing/2014/main" id="{42B6D7B0-448D-4743-867C-19998D167777}"/>
              </a:ext>
            </a:extLst>
          </p:cNvPr>
          <p:cNvSpPr txBox="1"/>
          <p:nvPr/>
        </p:nvSpPr>
        <p:spPr>
          <a:xfrm>
            <a:off x="2432597" y="2805472"/>
            <a:ext cx="3039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</a:rPr>
              <a:t>DO</a:t>
            </a:r>
            <a:r>
              <a:rPr kumimoji="0" lang="fr-FR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: Conception</a:t>
            </a:r>
          </a:p>
        </p:txBody>
      </p:sp>
      <p:sp>
        <p:nvSpPr>
          <p:cNvPr id="176" name="ZoneTexte 175">
            <a:extLst>
              <a:ext uri="{FF2B5EF4-FFF2-40B4-BE49-F238E27FC236}">
                <a16:creationId xmlns:a16="http://schemas.microsoft.com/office/drawing/2014/main" id="{4AFAF5DA-D4BF-4D29-B559-E07DEE2E2AF4}"/>
              </a:ext>
            </a:extLst>
          </p:cNvPr>
          <p:cNvSpPr txBox="1"/>
          <p:nvPr/>
        </p:nvSpPr>
        <p:spPr>
          <a:xfrm>
            <a:off x="2432597" y="4130607"/>
            <a:ext cx="826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</a:rPr>
              <a:t>CHECK</a:t>
            </a:r>
            <a:r>
              <a:rPr kumimoji="0" lang="fr-FR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: </a:t>
            </a:r>
            <a:r>
              <a:rPr kumimoji="0" lang="fr-FR" sz="2400" b="1" i="0" u="none" strike="noStrike" kern="1200" cap="none" spc="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Démonstratio</a:t>
            </a:r>
            <a:r>
              <a:rPr lang="fr-FR" sz="2400" b="1" spc="300" dirty="0">
                <a:solidFill>
                  <a:prstClr val="black"/>
                </a:solidFill>
                <a:latin typeface="Montserrat" pitchFamily="2" charset="77"/>
              </a:rPr>
              <a:t>n </a:t>
            </a:r>
            <a:r>
              <a:rPr kumimoji="0" lang="fr-FR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réelle</a:t>
            </a:r>
            <a:r>
              <a:rPr lang="fr-FR" sz="2400" b="1" spc="300" dirty="0">
                <a:solidFill>
                  <a:prstClr val="black"/>
                </a:solidFill>
                <a:latin typeface="Montserrat" pitchFamily="2" charset="77"/>
              </a:rPr>
              <a:t> sur le site</a:t>
            </a:r>
            <a:r>
              <a:rPr kumimoji="0" lang="fr-FR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 </a:t>
            </a:r>
          </a:p>
        </p:txBody>
      </p:sp>
      <p:sp>
        <p:nvSpPr>
          <p:cNvPr id="177" name="ZoneTexte 176">
            <a:extLst>
              <a:ext uri="{FF2B5EF4-FFF2-40B4-BE49-F238E27FC236}">
                <a16:creationId xmlns:a16="http://schemas.microsoft.com/office/drawing/2014/main" id="{719F203C-A273-4203-B734-D337CCB9CBCE}"/>
              </a:ext>
            </a:extLst>
          </p:cNvPr>
          <p:cNvSpPr txBox="1"/>
          <p:nvPr/>
        </p:nvSpPr>
        <p:spPr>
          <a:xfrm>
            <a:off x="2432597" y="5319145"/>
            <a:ext cx="6569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Black" panose="020B0A04020102020204" pitchFamily="34" charset="0"/>
              </a:rPr>
              <a:t>ACT</a:t>
            </a:r>
            <a:r>
              <a:rPr lang="fr-FR" sz="2400" b="1" spc="300" dirty="0">
                <a:solidFill>
                  <a:prstClr val="black"/>
                </a:solidFill>
                <a:latin typeface="Montserrat" pitchFamily="2" charset="77"/>
              </a:rPr>
              <a:t>: Perspectives et Conclusion</a:t>
            </a:r>
            <a:endParaRPr kumimoji="0" lang="fr-FR" sz="24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4" name="Graphique 3" descr="Porte-bloc avec un remplissage uni">
            <a:extLst>
              <a:ext uri="{FF2B5EF4-FFF2-40B4-BE49-F238E27FC236}">
                <a16:creationId xmlns:a16="http://schemas.microsoft.com/office/drawing/2014/main" id="{0423798E-C89E-447F-A157-2E662735FEA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50934" y="1550708"/>
            <a:ext cx="618835" cy="618835"/>
          </a:xfrm>
          <a:prstGeom prst="rect">
            <a:avLst/>
          </a:prstGeom>
        </p:spPr>
      </p:pic>
      <p:pic>
        <p:nvPicPr>
          <p:cNvPr id="12" name="Graphique 11" descr="Enseignant avec un remplissage uni">
            <a:extLst>
              <a:ext uri="{FF2B5EF4-FFF2-40B4-BE49-F238E27FC236}">
                <a16:creationId xmlns:a16="http://schemas.microsoft.com/office/drawing/2014/main" id="{42F9E115-A997-4A90-8422-2211E4268F00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50933" y="2788442"/>
            <a:ext cx="618836" cy="618836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F3DE184F-419C-33C8-8412-476EFD479FF8}"/>
              </a:ext>
            </a:extLst>
          </p:cNvPr>
          <p:cNvSpPr txBox="1"/>
          <p:nvPr/>
        </p:nvSpPr>
        <p:spPr>
          <a:xfrm rot="16200000">
            <a:off x="-2748530" y="3075059"/>
            <a:ext cx="63316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altLang="fr-FR" sz="4000" b="1" dirty="0">
                <a:latin typeface="Arial Black" panose="020B0A040201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CINETECH</a:t>
            </a:r>
            <a:endParaRPr kumimoji="0" lang="fr-FR" altLang="fr-FR" sz="4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 Black" panose="020B0A040201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2C7E164-BC11-3AE9-034E-063AA04C0B17}"/>
              </a:ext>
            </a:extLst>
          </p:cNvPr>
          <p:cNvSpPr txBox="1"/>
          <p:nvPr/>
        </p:nvSpPr>
        <p:spPr>
          <a:xfrm>
            <a:off x="5988711" y="358685"/>
            <a:ext cx="1452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Plan </a:t>
            </a:r>
          </a:p>
        </p:txBody>
      </p:sp>
      <p:pic>
        <p:nvPicPr>
          <p:cNvPr id="19" name="Graphic 147">
            <a:extLst>
              <a:ext uri="{FF2B5EF4-FFF2-40B4-BE49-F238E27FC236}">
                <a16:creationId xmlns:a16="http://schemas.microsoft.com/office/drawing/2014/main" id="{ECD4AB9D-B526-59A4-BAC6-7189259BB7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1540000">
            <a:off x="4087990" y="900190"/>
            <a:ext cx="5195306" cy="187131"/>
          </a:xfrm>
          <a:prstGeom prst="rect">
            <a:avLst/>
          </a:prstGeom>
        </p:spPr>
      </p:pic>
      <p:sp>
        <p:nvSpPr>
          <p:cNvPr id="20" name="Oval 44">
            <a:extLst>
              <a:ext uri="{FF2B5EF4-FFF2-40B4-BE49-F238E27FC236}">
                <a16:creationId xmlns:a16="http://schemas.microsoft.com/office/drawing/2014/main" id="{7637BBE1-E4FF-E27E-DD43-6DCAEB1D2C64}"/>
              </a:ext>
            </a:extLst>
          </p:cNvPr>
          <p:cNvSpPr>
            <a:spLocks noChangeAspect="1"/>
          </p:cNvSpPr>
          <p:nvPr/>
        </p:nvSpPr>
        <p:spPr>
          <a:xfrm>
            <a:off x="1671097" y="4146563"/>
            <a:ext cx="498672" cy="505219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3176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5CA37-1186-CE8D-CF83-2A9DAD3A7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ZoneTexte 84">
            <a:extLst>
              <a:ext uri="{FF2B5EF4-FFF2-40B4-BE49-F238E27FC236}">
                <a16:creationId xmlns:a16="http://schemas.microsoft.com/office/drawing/2014/main" id="{D4A368A8-CF48-7E7F-116F-192B7A868334}"/>
              </a:ext>
            </a:extLst>
          </p:cNvPr>
          <p:cNvSpPr txBox="1"/>
          <p:nvPr/>
        </p:nvSpPr>
        <p:spPr>
          <a:xfrm>
            <a:off x="3865260" y="56503"/>
            <a:ext cx="44614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0963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000" b="1" kern="0" dirty="0">
                <a:solidFill>
                  <a:schemeClr val="accent2"/>
                </a:solidFill>
              </a:rPr>
              <a:t>Analyse des Besoins</a:t>
            </a:r>
          </a:p>
        </p:txBody>
      </p:sp>
      <p:pic>
        <p:nvPicPr>
          <p:cNvPr id="23" name="Graphic 147">
            <a:extLst>
              <a:ext uri="{FF2B5EF4-FFF2-40B4-BE49-F238E27FC236}">
                <a16:creationId xmlns:a16="http://schemas.microsoft.com/office/drawing/2014/main" id="{2A8749F9-2D82-EF59-C447-A8ED6586E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540000">
            <a:off x="3722378" y="748871"/>
            <a:ext cx="4712545" cy="169742"/>
          </a:xfrm>
          <a:prstGeom prst="rect">
            <a:avLst/>
          </a:prstGeom>
        </p:spPr>
      </p:pic>
      <p:sp>
        <p:nvSpPr>
          <p:cNvPr id="59" name="Freeform 46">
            <a:extLst>
              <a:ext uri="{FF2B5EF4-FFF2-40B4-BE49-F238E27FC236}">
                <a16:creationId xmlns:a16="http://schemas.microsoft.com/office/drawing/2014/main" id="{E4F7B587-7439-407E-721B-59B895082CD1}"/>
              </a:ext>
            </a:extLst>
          </p:cNvPr>
          <p:cNvSpPr/>
          <p:nvPr/>
        </p:nvSpPr>
        <p:spPr>
          <a:xfrm rot="10800000">
            <a:off x="-420261" y="-7711073"/>
            <a:ext cx="1359604" cy="20627788"/>
          </a:xfrm>
          <a:custGeom>
            <a:avLst/>
            <a:gdLst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7" fmla="*/ 0 w 1359568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9604" h="20627788">
                <a:moveTo>
                  <a:pt x="36" y="20627788"/>
                </a:moveTo>
                <a:lnTo>
                  <a:pt x="36" y="11151257"/>
                </a:lnTo>
                <a:cubicBezTo>
                  <a:pt x="-1812" y="10732246"/>
                  <a:pt x="562432" y="10818204"/>
                  <a:pt x="567694" y="10313894"/>
                </a:cubicBezTo>
                <a:cubicBezTo>
                  <a:pt x="572956" y="9809584"/>
                  <a:pt x="-5226" y="9888718"/>
                  <a:pt x="36" y="9476531"/>
                </a:cubicBezTo>
                <a:lnTo>
                  <a:pt x="36" y="0"/>
                </a:lnTo>
                <a:lnTo>
                  <a:pt x="1359604" y="0"/>
                </a:lnTo>
                <a:lnTo>
                  <a:pt x="1359604" y="20627788"/>
                </a:lnTo>
                <a:lnTo>
                  <a:pt x="36" y="206277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0" name="Graphic 33" descr="Lightbulb">
            <a:extLst>
              <a:ext uri="{FF2B5EF4-FFF2-40B4-BE49-F238E27FC236}">
                <a16:creationId xmlns:a16="http://schemas.microsoft.com/office/drawing/2014/main" id="{6ADC5E20-D874-C67D-F9F8-2D773C1026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606" y="5517569"/>
            <a:ext cx="618834" cy="618834"/>
          </a:xfrm>
          <a:prstGeom prst="rect">
            <a:avLst/>
          </a:prstGeom>
        </p:spPr>
      </p:pic>
      <p:grpSp>
        <p:nvGrpSpPr>
          <p:cNvPr id="87" name="Groupe 86">
            <a:extLst>
              <a:ext uri="{FF2B5EF4-FFF2-40B4-BE49-F238E27FC236}">
                <a16:creationId xmlns:a16="http://schemas.microsoft.com/office/drawing/2014/main" id="{9ECB7BCD-165B-BA58-7C82-4D55B93B6BFA}"/>
              </a:ext>
            </a:extLst>
          </p:cNvPr>
          <p:cNvGrpSpPr/>
          <p:nvPr/>
        </p:nvGrpSpPr>
        <p:grpSpPr>
          <a:xfrm>
            <a:off x="514988" y="2177162"/>
            <a:ext cx="828000" cy="828000"/>
            <a:chOff x="-1826440" y="2177162"/>
            <a:chExt cx="828000" cy="828000"/>
          </a:xfrm>
          <a:solidFill>
            <a:schemeClr val="accent2"/>
          </a:solidFill>
        </p:grpSpPr>
        <p:sp>
          <p:nvSpPr>
            <p:cNvPr id="88" name="Oval 32">
              <a:extLst>
                <a:ext uri="{FF2B5EF4-FFF2-40B4-BE49-F238E27FC236}">
                  <a16:creationId xmlns:a16="http://schemas.microsoft.com/office/drawing/2014/main" id="{9CAB6296-45F9-EF3B-C099-F969E6E9A5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826440" y="2177162"/>
              <a:ext cx="828000" cy="82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9" name="Graphique 88" descr="Enseignant avec un remplissage uni">
              <a:extLst>
                <a:ext uri="{FF2B5EF4-FFF2-40B4-BE49-F238E27FC236}">
                  <a16:creationId xmlns:a16="http://schemas.microsoft.com/office/drawing/2014/main" id="{7BF03AE3-C6B9-4542-D8FD-9B8616DE9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721858" y="2281744"/>
              <a:ext cx="618836" cy="618836"/>
            </a:xfrm>
            <a:prstGeom prst="rect">
              <a:avLst/>
            </a:prstGeom>
          </p:spPr>
        </p:pic>
      </p:grpSp>
      <p:pic>
        <p:nvPicPr>
          <p:cNvPr id="99" name="Graphique 98" descr="Porte-bloc avec un remplissage uni">
            <a:extLst>
              <a:ext uri="{FF2B5EF4-FFF2-40B4-BE49-F238E27FC236}">
                <a16:creationId xmlns:a16="http://schemas.microsoft.com/office/drawing/2014/main" id="{0490AC87-08BB-9CCA-54BF-0CE6F7785D2F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0623" y="672348"/>
            <a:ext cx="618835" cy="618835"/>
          </a:xfrm>
          <a:prstGeom prst="rect">
            <a:avLst/>
          </a:prstGeom>
        </p:spPr>
      </p:pic>
      <p:sp>
        <p:nvSpPr>
          <p:cNvPr id="7" name="Oval 44">
            <a:extLst>
              <a:ext uri="{FF2B5EF4-FFF2-40B4-BE49-F238E27FC236}">
                <a16:creationId xmlns:a16="http://schemas.microsoft.com/office/drawing/2014/main" id="{76E16185-0397-EA5F-D299-6E5BC02C0472}"/>
              </a:ext>
            </a:extLst>
          </p:cNvPr>
          <p:cNvSpPr>
            <a:spLocks noChangeAspect="1"/>
          </p:cNvSpPr>
          <p:nvPr/>
        </p:nvSpPr>
        <p:spPr>
          <a:xfrm>
            <a:off x="233294" y="3908172"/>
            <a:ext cx="498672" cy="505219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06E323F-ABB9-6B41-9CE9-F0A326132BE1}"/>
              </a:ext>
            </a:extLst>
          </p:cNvPr>
          <p:cNvSpPr txBox="1"/>
          <p:nvPr/>
        </p:nvSpPr>
        <p:spPr>
          <a:xfrm>
            <a:off x="1687286" y="1709617"/>
            <a:ext cx="3659901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fr-FR" sz="2000" b="1" dirty="0"/>
              <a:t>1-Besoins fonctionnels: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457344CE-08C7-D3FF-9926-26C684FEFDEC}"/>
              </a:ext>
            </a:extLst>
          </p:cNvPr>
          <p:cNvSpPr txBox="1"/>
          <p:nvPr/>
        </p:nvSpPr>
        <p:spPr>
          <a:xfrm>
            <a:off x="1482029" y="2745612"/>
            <a:ext cx="4154210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fr-FR" b="1" dirty="0">
                <a:solidFill>
                  <a:schemeClr val="accent2">
                    <a:lumMod val="50000"/>
                  </a:schemeClr>
                </a:solidFill>
              </a:rPr>
              <a:t>Tableau de bord d’administration: </a:t>
            </a:r>
            <a:endParaRPr lang="fr-F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Vue d’ensemble des statistiques principales(films, réalisateurs, note moyenne)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Affichage des données sous forme de graphiques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 Gestion des films, réalisateurs et utilisateurs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 Accès réservé aux administrateurs</a:t>
            </a:r>
          </a:p>
        </p:txBody>
      </p:sp>
      <p:grpSp>
        <p:nvGrpSpPr>
          <p:cNvPr id="28" name="Graphic 14">
            <a:extLst>
              <a:ext uri="{FF2B5EF4-FFF2-40B4-BE49-F238E27FC236}">
                <a16:creationId xmlns:a16="http://schemas.microsoft.com/office/drawing/2014/main" id="{FB3E98C0-1194-3820-9860-8C9550F8EFFA}"/>
              </a:ext>
            </a:extLst>
          </p:cNvPr>
          <p:cNvGrpSpPr/>
          <p:nvPr/>
        </p:nvGrpSpPr>
        <p:grpSpPr>
          <a:xfrm>
            <a:off x="5636239" y="1787840"/>
            <a:ext cx="6285942" cy="4088395"/>
            <a:chOff x="2444748" y="555045"/>
            <a:chExt cx="7282048" cy="5727454"/>
          </a:xfrm>
        </p:grpSpPr>
        <p:sp>
          <p:nvSpPr>
            <p:cNvPr id="29" name="Freeform: Shape 53">
              <a:extLst>
                <a:ext uri="{FF2B5EF4-FFF2-40B4-BE49-F238E27FC236}">
                  <a16:creationId xmlns:a16="http://schemas.microsoft.com/office/drawing/2014/main" id="{6896F3AD-C902-13EF-E174-E75D1009561D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54">
              <a:extLst>
                <a:ext uri="{FF2B5EF4-FFF2-40B4-BE49-F238E27FC236}">
                  <a16:creationId xmlns:a16="http://schemas.microsoft.com/office/drawing/2014/main" id="{16146775-7BB1-9B09-0EC2-3765DE96297D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55">
              <a:extLst>
                <a:ext uri="{FF2B5EF4-FFF2-40B4-BE49-F238E27FC236}">
                  <a16:creationId xmlns:a16="http://schemas.microsoft.com/office/drawing/2014/main" id="{BE6EADC6-AAAF-8579-1E7B-9538DE7DBA6A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56">
              <a:extLst>
                <a:ext uri="{FF2B5EF4-FFF2-40B4-BE49-F238E27FC236}">
                  <a16:creationId xmlns:a16="http://schemas.microsoft.com/office/drawing/2014/main" id="{748174E5-E221-D7A4-EC96-AD9B5DCFEE4E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57">
              <a:extLst>
                <a:ext uri="{FF2B5EF4-FFF2-40B4-BE49-F238E27FC236}">
                  <a16:creationId xmlns:a16="http://schemas.microsoft.com/office/drawing/2014/main" id="{B20BD87A-65C9-82E2-1839-5BFAD914197B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58">
              <a:extLst>
                <a:ext uri="{FF2B5EF4-FFF2-40B4-BE49-F238E27FC236}">
                  <a16:creationId xmlns:a16="http://schemas.microsoft.com/office/drawing/2014/main" id="{158C207E-B93C-CE07-FB03-F1AF0931A37F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59">
              <a:extLst>
                <a:ext uri="{FF2B5EF4-FFF2-40B4-BE49-F238E27FC236}">
                  <a16:creationId xmlns:a16="http://schemas.microsoft.com/office/drawing/2014/main" id="{D88FEF9C-D327-7316-D3B2-A51895272055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60">
              <a:extLst>
                <a:ext uri="{FF2B5EF4-FFF2-40B4-BE49-F238E27FC236}">
                  <a16:creationId xmlns:a16="http://schemas.microsoft.com/office/drawing/2014/main" id="{8B0CE0F6-2B76-31F9-FA5D-C6D8E5E92160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2"/>
          <a:stretch/>
        </p:blipFill>
        <p:spPr>
          <a:xfrm>
            <a:off x="5925291" y="2072167"/>
            <a:ext cx="5735367" cy="2840375"/>
          </a:xfrm>
          <a:prstGeom prst="rect">
            <a:avLst/>
          </a:prstGeom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A53C38EC-0FBF-679B-7D17-B2D698D85A42}"/>
              </a:ext>
            </a:extLst>
          </p:cNvPr>
          <p:cNvSpPr txBox="1"/>
          <p:nvPr/>
        </p:nvSpPr>
        <p:spPr>
          <a:xfrm>
            <a:off x="12823704" y="2507182"/>
            <a:ext cx="4154210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fr-FR" b="1" dirty="0">
                <a:solidFill>
                  <a:schemeClr val="accent2">
                    <a:lumMod val="50000"/>
                  </a:schemeClr>
                </a:solidFill>
              </a:rPr>
              <a:t>Système d’Abonnement  :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 Plans avec différents niveaux d’accès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Gestion des abonnements et renouvellements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Tableau de bord d’abonnement</a:t>
            </a:r>
          </a:p>
          <a:p>
            <a:pPr>
              <a:lnSpc>
                <a:spcPct val="150000"/>
              </a:lnSpc>
            </a:pPr>
            <a:endParaRPr lang="fr-FR" dirty="0"/>
          </a:p>
        </p:txBody>
      </p: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3841D38B-7D0C-244B-EB5A-06D2A62780C3}"/>
              </a:ext>
            </a:extLst>
          </p:cNvPr>
          <p:cNvGrpSpPr/>
          <p:nvPr/>
        </p:nvGrpSpPr>
        <p:grpSpPr>
          <a:xfrm>
            <a:off x="16939067" y="1772620"/>
            <a:ext cx="6285942" cy="4088395"/>
            <a:chOff x="5636239" y="1787840"/>
            <a:chExt cx="6285942" cy="4088395"/>
          </a:xfrm>
        </p:grpSpPr>
        <p:grpSp>
          <p:nvGrpSpPr>
            <p:cNvPr id="58" name="Graphic 14">
              <a:extLst>
                <a:ext uri="{FF2B5EF4-FFF2-40B4-BE49-F238E27FC236}">
                  <a16:creationId xmlns:a16="http://schemas.microsoft.com/office/drawing/2014/main" id="{EF0FA13B-92F5-26C5-B1FE-B6D7F1B5ECD0}"/>
                </a:ext>
              </a:extLst>
            </p:cNvPr>
            <p:cNvGrpSpPr/>
            <p:nvPr/>
          </p:nvGrpSpPr>
          <p:grpSpPr>
            <a:xfrm>
              <a:off x="5636239" y="1787840"/>
              <a:ext cx="6285942" cy="4088395"/>
              <a:chOff x="2444748" y="555045"/>
              <a:chExt cx="7282048" cy="5727454"/>
            </a:xfrm>
          </p:grpSpPr>
          <p:sp>
            <p:nvSpPr>
              <p:cNvPr id="62" name="Freeform: Shape 53">
                <a:extLst>
                  <a:ext uri="{FF2B5EF4-FFF2-40B4-BE49-F238E27FC236}">
                    <a16:creationId xmlns:a16="http://schemas.microsoft.com/office/drawing/2014/main" id="{E557ED58-9590-34F6-F07B-86121550AAAA}"/>
                  </a:ext>
                </a:extLst>
              </p:cNvPr>
              <p:cNvSpPr/>
              <p:nvPr/>
            </p:nvSpPr>
            <p:spPr>
              <a:xfrm>
                <a:off x="4964693" y="5443837"/>
                <a:ext cx="2168250" cy="818208"/>
              </a:xfrm>
              <a:custGeom>
                <a:avLst/>
                <a:gdLst>
                  <a:gd name="connsiteX0" fmla="*/ 1941333 w 2168250"/>
                  <a:gd name="connsiteY0" fmla="*/ 525699 h 818207"/>
                  <a:gd name="connsiteX1" fmla="*/ 1785874 w 2168250"/>
                  <a:gd name="connsiteY1" fmla="*/ 30683 h 818207"/>
                  <a:gd name="connsiteX2" fmla="*/ 1114943 w 2168250"/>
                  <a:gd name="connsiteY2" fmla="*/ 30683 h 818207"/>
                  <a:gd name="connsiteX3" fmla="*/ 1065851 w 2168250"/>
                  <a:gd name="connsiteY3" fmla="*/ 30683 h 818207"/>
                  <a:gd name="connsiteX4" fmla="*/ 390830 w 2168250"/>
                  <a:gd name="connsiteY4" fmla="*/ 30683 h 818207"/>
                  <a:gd name="connsiteX5" fmla="*/ 235370 w 2168250"/>
                  <a:gd name="connsiteY5" fmla="*/ 525699 h 818207"/>
                  <a:gd name="connsiteX6" fmla="*/ 259916 w 2168250"/>
                  <a:gd name="connsiteY6" fmla="*/ 816162 h 818207"/>
                  <a:gd name="connsiteX7" fmla="*/ 1065851 w 2168250"/>
                  <a:gd name="connsiteY7" fmla="*/ 816162 h 818207"/>
                  <a:gd name="connsiteX8" fmla="*/ 1114943 w 2168250"/>
                  <a:gd name="connsiteY8" fmla="*/ 816162 h 818207"/>
                  <a:gd name="connsiteX9" fmla="*/ 1920878 w 2168250"/>
                  <a:gd name="connsiteY9" fmla="*/ 816162 h 818207"/>
                  <a:gd name="connsiteX10" fmla="*/ 1941333 w 2168250"/>
                  <a:gd name="connsiteY10" fmla="*/ 525699 h 81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8250" h="818207">
                    <a:moveTo>
                      <a:pt x="1941333" y="525699"/>
                    </a:moveTo>
                    <a:cubicBezTo>
                      <a:pt x="1789965" y="370239"/>
                      <a:pt x="1785874" y="30683"/>
                      <a:pt x="1785874" y="30683"/>
                    </a:cubicBezTo>
                    <a:lnTo>
                      <a:pt x="1114943" y="30683"/>
                    </a:lnTo>
                    <a:lnTo>
                      <a:pt x="1065851" y="30683"/>
                    </a:lnTo>
                    <a:lnTo>
                      <a:pt x="390830" y="30683"/>
                    </a:lnTo>
                    <a:cubicBezTo>
                      <a:pt x="390830" y="30683"/>
                      <a:pt x="386739" y="366148"/>
                      <a:pt x="235370" y="525699"/>
                    </a:cubicBezTo>
                    <a:cubicBezTo>
                      <a:pt x="84002" y="681158"/>
                      <a:pt x="-149188" y="816162"/>
                      <a:pt x="259916" y="816162"/>
                    </a:cubicBezTo>
                    <a:cubicBezTo>
                      <a:pt x="587199" y="816162"/>
                      <a:pt x="939029" y="816162"/>
                      <a:pt x="1065851" y="816162"/>
                    </a:cubicBezTo>
                    <a:cubicBezTo>
                      <a:pt x="1098579" y="816162"/>
                      <a:pt x="1114943" y="816162"/>
                      <a:pt x="1114943" y="816162"/>
                    </a:cubicBezTo>
                    <a:cubicBezTo>
                      <a:pt x="1245857" y="816162"/>
                      <a:pt x="1597686" y="816162"/>
                      <a:pt x="1920878" y="816162"/>
                    </a:cubicBezTo>
                    <a:cubicBezTo>
                      <a:pt x="2329982" y="816162"/>
                      <a:pt x="2092702" y="681158"/>
                      <a:pt x="1941333" y="525699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54">
                <a:extLst>
                  <a:ext uri="{FF2B5EF4-FFF2-40B4-BE49-F238E27FC236}">
                    <a16:creationId xmlns:a16="http://schemas.microsoft.com/office/drawing/2014/main" id="{127BE092-2372-415B-606A-78EE5A564E53}"/>
                  </a:ext>
                </a:extLst>
              </p:cNvPr>
              <p:cNvSpPr/>
              <p:nvPr/>
            </p:nvSpPr>
            <p:spPr>
              <a:xfrm>
                <a:off x="2444748" y="555045"/>
                <a:ext cx="7282048" cy="4950157"/>
              </a:xfrm>
              <a:custGeom>
                <a:avLst/>
                <a:gdLst>
                  <a:gd name="connsiteX0" fmla="*/ 7038632 w 7282048"/>
                  <a:gd name="connsiteY0" fmla="*/ 30683 h 4950157"/>
                  <a:gd name="connsiteX1" fmla="*/ 3704436 w 7282048"/>
                  <a:gd name="connsiteY1" fmla="*/ 30683 h 4950157"/>
                  <a:gd name="connsiteX2" fmla="*/ 3589886 w 7282048"/>
                  <a:gd name="connsiteY2" fmla="*/ 30683 h 4950157"/>
                  <a:gd name="connsiteX3" fmla="*/ 259781 w 7282048"/>
                  <a:gd name="connsiteY3" fmla="*/ 30683 h 4950157"/>
                  <a:gd name="connsiteX4" fmla="*/ 30683 w 7282048"/>
                  <a:gd name="connsiteY4" fmla="*/ 259781 h 4950157"/>
                  <a:gd name="connsiteX5" fmla="*/ 30683 w 7282048"/>
                  <a:gd name="connsiteY5" fmla="*/ 4698558 h 4950157"/>
                  <a:gd name="connsiteX6" fmla="*/ 239326 w 7282048"/>
                  <a:gd name="connsiteY6" fmla="*/ 4931748 h 4950157"/>
                  <a:gd name="connsiteX7" fmla="*/ 7042723 w 7282048"/>
                  <a:gd name="connsiteY7" fmla="*/ 4931748 h 4950157"/>
                  <a:gd name="connsiteX8" fmla="*/ 7251366 w 7282048"/>
                  <a:gd name="connsiteY8" fmla="*/ 4698558 h 4950157"/>
                  <a:gd name="connsiteX9" fmla="*/ 7251366 w 7282048"/>
                  <a:gd name="connsiteY9" fmla="*/ 259781 h 4950157"/>
                  <a:gd name="connsiteX10" fmla="*/ 7038632 w 7282048"/>
                  <a:gd name="connsiteY10" fmla="*/ 30683 h 4950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282048" h="4950157">
                    <a:moveTo>
                      <a:pt x="7038632" y="30683"/>
                    </a:moveTo>
                    <a:lnTo>
                      <a:pt x="3704436" y="30683"/>
                    </a:lnTo>
                    <a:lnTo>
                      <a:pt x="3589886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28868"/>
                      <a:pt x="30683" y="259781"/>
                    </a:cubicBezTo>
                    <a:lnTo>
                      <a:pt x="30683" y="4698558"/>
                    </a:lnTo>
                    <a:cubicBezTo>
                      <a:pt x="30683" y="4829472"/>
                      <a:pt x="124777" y="4931748"/>
                      <a:pt x="239326" y="4931748"/>
                    </a:cubicBezTo>
                    <a:lnTo>
                      <a:pt x="7042723" y="4931748"/>
                    </a:lnTo>
                    <a:cubicBezTo>
                      <a:pt x="7157272" y="4931748"/>
                      <a:pt x="7251366" y="4825380"/>
                      <a:pt x="7251366" y="4698558"/>
                    </a:cubicBezTo>
                    <a:lnTo>
                      <a:pt x="7251366" y="259781"/>
                    </a:lnTo>
                    <a:cubicBezTo>
                      <a:pt x="7251366" y="128868"/>
                      <a:pt x="7157272" y="30683"/>
                      <a:pt x="7038632" y="30683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" name="Freeform: Shape 55">
                <a:extLst>
                  <a:ext uri="{FF2B5EF4-FFF2-40B4-BE49-F238E27FC236}">
                    <a16:creationId xmlns:a16="http://schemas.microsoft.com/office/drawing/2014/main" id="{0EF3994B-C64A-7220-9D25-BDEE4ACBFF97}"/>
                  </a:ext>
                </a:extLst>
              </p:cNvPr>
              <p:cNvSpPr/>
              <p:nvPr/>
            </p:nvSpPr>
            <p:spPr>
              <a:xfrm>
                <a:off x="8706599" y="5435655"/>
                <a:ext cx="490925" cy="81821"/>
              </a:xfrm>
              <a:custGeom>
                <a:avLst/>
                <a:gdLst>
                  <a:gd name="connsiteX0" fmla="*/ 32212 w 490924"/>
                  <a:gd name="connsiteY0" fmla="*/ 30683 h 81820"/>
                  <a:gd name="connsiteX1" fmla="*/ 64939 w 490924"/>
                  <a:gd name="connsiteY1" fmla="*/ 71593 h 81820"/>
                  <a:gd name="connsiteX2" fmla="*/ 461771 w 490924"/>
                  <a:gd name="connsiteY2" fmla="*/ 71593 h 81820"/>
                  <a:gd name="connsiteX3" fmla="*/ 498590 w 490924"/>
                  <a:gd name="connsiteY3" fmla="*/ 30683 h 81820"/>
                  <a:gd name="connsiteX4" fmla="*/ 32212 w 490924"/>
                  <a:gd name="connsiteY4" fmla="*/ 30683 h 81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24" h="81820">
                    <a:moveTo>
                      <a:pt x="32212" y="30683"/>
                    </a:moveTo>
                    <a:cubicBezTo>
                      <a:pt x="32212" y="30683"/>
                      <a:pt x="19938" y="67502"/>
                      <a:pt x="64939" y="71593"/>
                    </a:cubicBezTo>
                    <a:lnTo>
                      <a:pt x="461771" y="71593"/>
                    </a:lnTo>
                    <a:cubicBezTo>
                      <a:pt x="461771" y="71593"/>
                      <a:pt x="502681" y="75684"/>
                      <a:pt x="498590" y="30683"/>
                    </a:cubicBezTo>
                    <a:lnTo>
                      <a:pt x="32212" y="30683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56">
                <a:extLst>
                  <a:ext uri="{FF2B5EF4-FFF2-40B4-BE49-F238E27FC236}">
                    <a16:creationId xmlns:a16="http://schemas.microsoft.com/office/drawing/2014/main" id="{CDD2F1F0-AED8-88B2-E8BE-4043028ED848}"/>
                  </a:ext>
                </a:extLst>
              </p:cNvPr>
              <p:cNvSpPr/>
              <p:nvPr/>
            </p:nvSpPr>
            <p:spPr>
              <a:xfrm>
                <a:off x="2481568" y="595956"/>
                <a:ext cx="7200228" cy="4336501"/>
              </a:xfrm>
              <a:custGeom>
                <a:avLst/>
                <a:gdLst>
                  <a:gd name="connsiteX0" fmla="*/ 6973175 w 7200227"/>
                  <a:gd name="connsiteY0" fmla="*/ 30683 h 4336501"/>
                  <a:gd name="connsiteX1" fmla="*/ 3671707 w 7200227"/>
                  <a:gd name="connsiteY1" fmla="*/ 30683 h 4336501"/>
                  <a:gd name="connsiteX2" fmla="*/ 3561249 w 7200227"/>
                  <a:gd name="connsiteY2" fmla="*/ 30683 h 4336501"/>
                  <a:gd name="connsiteX3" fmla="*/ 259781 w 7200227"/>
                  <a:gd name="connsiteY3" fmla="*/ 30683 h 4336501"/>
                  <a:gd name="connsiteX4" fmla="*/ 30683 w 7200227"/>
                  <a:gd name="connsiteY4" fmla="*/ 231144 h 4336501"/>
                  <a:gd name="connsiteX5" fmla="*/ 30683 w 7200227"/>
                  <a:gd name="connsiteY5" fmla="*/ 4330365 h 4336501"/>
                  <a:gd name="connsiteX6" fmla="*/ 7185909 w 7200227"/>
                  <a:gd name="connsiteY6" fmla="*/ 4330365 h 4336501"/>
                  <a:gd name="connsiteX7" fmla="*/ 7185909 w 7200227"/>
                  <a:gd name="connsiteY7" fmla="*/ 231144 h 4336501"/>
                  <a:gd name="connsiteX8" fmla="*/ 6973175 w 7200227"/>
                  <a:gd name="connsiteY8" fmla="*/ 30683 h 4336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4336501">
                    <a:moveTo>
                      <a:pt x="6973175" y="30683"/>
                    </a:moveTo>
                    <a:lnTo>
                      <a:pt x="3671707" y="30683"/>
                    </a:lnTo>
                    <a:lnTo>
                      <a:pt x="3561249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12504"/>
                      <a:pt x="30683" y="231144"/>
                    </a:cubicBezTo>
                    <a:lnTo>
                      <a:pt x="30683" y="4330365"/>
                    </a:lnTo>
                    <a:lnTo>
                      <a:pt x="7185909" y="4330365"/>
                    </a:lnTo>
                    <a:lnTo>
                      <a:pt x="7185909" y="231144"/>
                    </a:lnTo>
                    <a:cubicBezTo>
                      <a:pt x="7185909" y="112504"/>
                      <a:pt x="7091815" y="30683"/>
                      <a:pt x="6973175" y="30683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57">
                <a:extLst>
                  <a:ext uri="{FF2B5EF4-FFF2-40B4-BE49-F238E27FC236}">
                    <a16:creationId xmlns:a16="http://schemas.microsoft.com/office/drawing/2014/main" id="{7BFF8F62-7350-EF54-E20F-E4D8380769D2}"/>
                  </a:ext>
                </a:extLst>
              </p:cNvPr>
              <p:cNvSpPr/>
              <p:nvPr/>
            </p:nvSpPr>
            <p:spPr>
              <a:xfrm>
                <a:off x="4968919" y="6159768"/>
                <a:ext cx="2168250" cy="122731"/>
              </a:xfrm>
              <a:custGeom>
                <a:avLst/>
                <a:gdLst>
                  <a:gd name="connsiteX0" fmla="*/ 30683 w 2168250"/>
                  <a:gd name="connsiteY0" fmla="*/ 34774 h 122731"/>
                  <a:gd name="connsiteX1" fmla="*/ 30683 w 2168250"/>
                  <a:gd name="connsiteY1" fmla="*/ 34774 h 122731"/>
                  <a:gd name="connsiteX2" fmla="*/ 30683 w 2168250"/>
                  <a:gd name="connsiteY2" fmla="*/ 38865 h 122731"/>
                  <a:gd name="connsiteX3" fmla="*/ 30683 w 2168250"/>
                  <a:gd name="connsiteY3" fmla="*/ 38865 h 122731"/>
                  <a:gd name="connsiteX4" fmla="*/ 263872 w 2168250"/>
                  <a:gd name="connsiteY4" fmla="*/ 96140 h 122731"/>
                  <a:gd name="connsiteX5" fmla="*/ 1069807 w 2168250"/>
                  <a:gd name="connsiteY5" fmla="*/ 96140 h 122731"/>
                  <a:gd name="connsiteX6" fmla="*/ 1118899 w 2168250"/>
                  <a:gd name="connsiteY6" fmla="*/ 96140 h 122731"/>
                  <a:gd name="connsiteX7" fmla="*/ 1924834 w 2168250"/>
                  <a:gd name="connsiteY7" fmla="*/ 96140 h 122731"/>
                  <a:gd name="connsiteX8" fmla="*/ 2153932 w 2168250"/>
                  <a:gd name="connsiteY8" fmla="*/ 30683 h 122731"/>
                  <a:gd name="connsiteX9" fmla="*/ 2137568 w 2168250"/>
                  <a:gd name="connsiteY9" fmla="*/ 30683 h 122731"/>
                  <a:gd name="connsiteX10" fmla="*/ 2137568 w 2168250"/>
                  <a:gd name="connsiteY10" fmla="*/ 30683 h 122731"/>
                  <a:gd name="connsiteX11" fmla="*/ 30683 w 2168250"/>
                  <a:gd name="connsiteY11" fmla="*/ 30683 h 12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68250" h="122731">
                    <a:moveTo>
                      <a:pt x="30683" y="34774"/>
                    </a:moveTo>
                    <a:lnTo>
                      <a:pt x="30683" y="34774"/>
                    </a:lnTo>
                    <a:cubicBezTo>
                      <a:pt x="30683" y="38865"/>
                      <a:pt x="30683" y="38865"/>
                      <a:pt x="30683" y="38865"/>
                    </a:cubicBezTo>
                    <a:lnTo>
                      <a:pt x="30683" y="38865"/>
                    </a:lnTo>
                    <a:cubicBezTo>
                      <a:pt x="30683" y="79775"/>
                      <a:pt x="96139" y="96140"/>
                      <a:pt x="263872" y="96140"/>
                    </a:cubicBezTo>
                    <a:cubicBezTo>
                      <a:pt x="591155" y="96140"/>
                      <a:pt x="942984" y="96140"/>
                      <a:pt x="1069807" y="96140"/>
                    </a:cubicBezTo>
                    <a:cubicBezTo>
                      <a:pt x="1102535" y="96140"/>
                      <a:pt x="1118899" y="96140"/>
                      <a:pt x="1118899" y="96140"/>
                    </a:cubicBezTo>
                    <a:cubicBezTo>
                      <a:pt x="1249812" y="96140"/>
                      <a:pt x="1601642" y="96140"/>
                      <a:pt x="1924834" y="96140"/>
                    </a:cubicBezTo>
                    <a:cubicBezTo>
                      <a:pt x="2092566" y="96140"/>
                      <a:pt x="2149841" y="75684"/>
                      <a:pt x="2153932" y="30683"/>
                    </a:cubicBezTo>
                    <a:lnTo>
                      <a:pt x="2137568" y="30683"/>
                    </a:lnTo>
                    <a:lnTo>
                      <a:pt x="2137568" y="30683"/>
                    </a:lnTo>
                    <a:lnTo>
                      <a:pt x="30683" y="30683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58">
                <a:extLst>
                  <a:ext uri="{FF2B5EF4-FFF2-40B4-BE49-F238E27FC236}">
                    <a16:creationId xmlns:a16="http://schemas.microsoft.com/office/drawing/2014/main" id="{06A04CC5-633C-25A5-C6D8-987C33C3D8DF}"/>
                  </a:ext>
                </a:extLst>
              </p:cNvPr>
              <p:cNvSpPr/>
              <p:nvPr/>
            </p:nvSpPr>
            <p:spPr>
              <a:xfrm>
                <a:off x="2481568" y="4903820"/>
                <a:ext cx="7200228" cy="572745"/>
              </a:xfrm>
              <a:custGeom>
                <a:avLst/>
                <a:gdLst>
                  <a:gd name="connsiteX0" fmla="*/ 30683 w 7200227"/>
                  <a:gd name="connsiteY0" fmla="*/ 362057 h 572745"/>
                  <a:gd name="connsiteX1" fmla="*/ 259781 w 7200227"/>
                  <a:gd name="connsiteY1" fmla="*/ 562518 h 572745"/>
                  <a:gd name="connsiteX2" fmla="*/ 3561249 w 7200227"/>
                  <a:gd name="connsiteY2" fmla="*/ 562518 h 572745"/>
                  <a:gd name="connsiteX3" fmla="*/ 3671707 w 7200227"/>
                  <a:gd name="connsiteY3" fmla="*/ 562518 h 572745"/>
                  <a:gd name="connsiteX4" fmla="*/ 6973175 w 7200227"/>
                  <a:gd name="connsiteY4" fmla="*/ 562518 h 572745"/>
                  <a:gd name="connsiteX5" fmla="*/ 7185909 w 7200227"/>
                  <a:gd name="connsiteY5" fmla="*/ 362057 h 572745"/>
                  <a:gd name="connsiteX6" fmla="*/ 7185909 w 7200227"/>
                  <a:gd name="connsiteY6" fmla="*/ 30683 h 572745"/>
                  <a:gd name="connsiteX7" fmla="*/ 30683 w 7200227"/>
                  <a:gd name="connsiteY7" fmla="*/ 30683 h 572745"/>
                  <a:gd name="connsiteX8" fmla="*/ 30683 w 7200227"/>
                  <a:gd name="connsiteY8" fmla="*/ 362057 h 572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572745">
                    <a:moveTo>
                      <a:pt x="30683" y="362057"/>
                    </a:moveTo>
                    <a:cubicBezTo>
                      <a:pt x="30683" y="464333"/>
                      <a:pt x="141141" y="562518"/>
                      <a:pt x="259781" y="562518"/>
                    </a:cubicBezTo>
                    <a:lnTo>
                      <a:pt x="3561249" y="562518"/>
                    </a:lnTo>
                    <a:lnTo>
                      <a:pt x="3671707" y="562518"/>
                    </a:lnTo>
                    <a:lnTo>
                      <a:pt x="6973175" y="562518"/>
                    </a:lnTo>
                    <a:cubicBezTo>
                      <a:pt x="7091815" y="562518"/>
                      <a:pt x="7185909" y="464333"/>
                      <a:pt x="7185909" y="362057"/>
                    </a:cubicBezTo>
                    <a:lnTo>
                      <a:pt x="7185909" y="30683"/>
                    </a:lnTo>
                    <a:lnTo>
                      <a:pt x="30683" y="30683"/>
                    </a:lnTo>
                    <a:lnTo>
                      <a:pt x="30683" y="36205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59">
                <a:extLst>
                  <a:ext uri="{FF2B5EF4-FFF2-40B4-BE49-F238E27FC236}">
                    <a16:creationId xmlns:a16="http://schemas.microsoft.com/office/drawing/2014/main" id="{E2D448BA-5126-881B-2311-EC5FB794AFB4}"/>
                  </a:ext>
                </a:extLst>
              </p:cNvPr>
              <p:cNvSpPr/>
              <p:nvPr/>
            </p:nvSpPr>
            <p:spPr>
              <a:xfrm>
                <a:off x="2747714" y="910966"/>
                <a:ext cx="6676116" cy="3763756"/>
              </a:xfrm>
              <a:custGeom>
                <a:avLst/>
                <a:gdLst>
                  <a:gd name="connsiteX0" fmla="*/ 30683 w 6586571"/>
                  <a:gd name="connsiteY0" fmla="*/ 30683 h 3763755"/>
                  <a:gd name="connsiteX1" fmla="*/ 6564071 w 6586571"/>
                  <a:gd name="connsiteY1" fmla="*/ 30683 h 3763755"/>
                  <a:gd name="connsiteX2" fmla="*/ 6564071 w 6586571"/>
                  <a:gd name="connsiteY2" fmla="*/ 3753528 h 3763755"/>
                  <a:gd name="connsiteX3" fmla="*/ 30683 w 6586571"/>
                  <a:gd name="connsiteY3" fmla="*/ 3753528 h 3763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86571" h="3763755">
                    <a:moveTo>
                      <a:pt x="30683" y="30683"/>
                    </a:moveTo>
                    <a:lnTo>
                      <a:pt x="6564071" y="30683"/>
                    </a:lnTo>
                    <a:lnTo>
                      <a:pt x="6564071" y="3753528"/>
                    </a:lnTo>
                    <a:lnTo>
                      <a:pt x="30683" y="3753528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0">
                <a:extLst>
                  <a:ext uri="{FF2B5EF4-FFF2-40B4-BE49-F238E27FC236}">
                    <a16:creationId xmlns:a16="http://schemas.microsoft.com/office/drawing/2014/main" id="{0E319616-B6A0-A3F0-1503-73B98B15D2F2}"/>
                  </a:ext>
                </a:extLst>
              </p:cNvPr>
              <p:cNvSpPr/>
              <p:nvPr/>
            </p:nvSpPr>
            <p:spPr>
              <a:xfrm>
                <a:off x="5654591" y="939518"/>
                <a:ext cx="3769239" cy="3736342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pic>
          <p:nvPicPr>
            <p:cNvPr id="61" name="Image 60">
              <a:extLst>
                <a:ext uri="{FF2B5EF4-FFF2-40B4-BE49-F238E27FC236}">
                  <a16:creationId xmlns:a16="http://schemas.microsoft.com/office/drawing/2014/main" id="{7DBE128F-6575-8F70-70C9-7B130E421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04827" y="2060807"/>
              <a:ext cx="5762895" cy="2667092"/>
            </a:xfrm>
            <a:prstGeom prst="rect">
              <a:avLst/>
            </a:prstGeom>
          </p:spPr>
        </p:pic>
      </p:grpSp>
      <p:sp>
        <p:nvSpPr>
          <p:cNvPr id="70" name="ZoneTexte 69">
            <a:extLst>
              <a:ext uri="{FF2B5EF4-FFF2-40B4-BE49-F238E27FC236}">
                <a16:creationId xmlns:a16="http://schemas.microsoft.com/office/drawing/2014/main" id="{FD333B55-FE7C-EF4B-9585-92ADAD7C4AA7}"/>
              </a:ext>
            </a:extLst>
          </p:cNvPr>
          <p:cNvSpPr txBox="1"/>
          <p:nvPr/>
        </p:nvSpPr>
        <p:spPr>
          <a:xfrm>
            <a:off x="-11536567" y="2614608"/>
            <a:ext cx="4378479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fr-FR" b="1" dirty="0">
                <a:solidFill>
                  <a:schemeClr val="accent2">
                    <a:lumMod val="50000"/>
                  </a:schemeClr>
                </a:solidFill>
              </a:rPr>
              <a:t>Gestion du Contenu :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Gestion des produits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Gestion du programme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Gestion des services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Avis et Témoignages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Gestion des entraineurs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Gestion des utilisateurs…</a:t>
            </a:r>
          </a:p>
        </p:txBody>
      </p:sp>
      <p:grpSp>
        <p:nvGrpSpPr>
          <p:cNvPr id="71" name="Groupe 70">
            <a:extLst>
              <a:ext uri="{FF2B5EF4-FFF2-40B4-BE49-F238E27FC236}">
                <a16:creationId xmlns:a16="http://schemas.microsoft.com/office/drawing/2014/main" id="{9F578FEF-1CB5-0459-6064-8FFBE378743F}"/>
              </a:ext>
            </a:extLst>
          </p:cNvPr>
          <p:cNvGrpSpPr/>
          <p:nvPr/>
        </p:nvGrpSpPr>
        <p:grpSpPr>
          <a:xfrm>
            <a:off x="-7421203" y="1880046"/>
            <a:ext cx="6285942" cy="4088395"/>
            <a:chOff x="5636239" y="1787840"/>
            <a:chExt cx="6285942" cy="4088395"/>
          </a:xfrm>
        </p:grpSpPr>
        <p:grpSp>
          <p:nvGrpSpPr>
            <p:cNvPr id="72" name="Graphic 14">
              <a:extLst>
                <a:ext uri="{FF2B5EF4-FFF2-40B4-BE49-F238E27FC236}">
                  <a16:creationId xmlns:a16="http://schemas.microsoft.com/office/drawing/2014/main" id="{CC57F598-F882-74C5-166E-3A744C1244B2}"/>
                </a:ext>
              </a:extLst>
            </p:cNvPr>
            <p:cNvGrpSpPr/>
            <p:nvPr/>
          </p:nvGrpSpPr>
          <p:grpSpPr>
            <a:xfrm>
              <a:off x="5636239" y="1787840"/>
              <a:ext cx="6285942" cy="4088395"/>
              <a:chOff x="2444748" y="555045"/>
              <a:chExt cx="7282048" cy="5727454"/>
            </a:xfrm>
          </p:grpSpPr>
          <p:sp>
            <p:nvSpPr>
              <p:cNvPr id="74" name="Freeform: Shape 53">
                <a:extLst>
                  <a:ext uri="{FF2B5EF4-FFF2-40B4-BE49-F238E27FC236}">
                    <a16:creationId xmlns:a16="http://schemas.microsoft.com/office/drawing/2014/main" id="{031D2351-BCEC-8E99-CDCA-8BBF19CC5C09}"/>
                  </a:ext>
                </a:extLst>
              </p:cNvPr>
              <p:cNvSpPr/>
              <p:nvPr/>
            </p:nvSpPr>
            <p:spPr>
              <a:xfrm>
                <a:off x="4964693" y="5443837"/>
                <a:ext cx="2168250" cy="818208"/>
              </a:xfrm>
              <a:custGeom>
                <a:avLst/>
                <a:gdLst>
                  <a:gd name="connsiteX0" fmla="*/ 1941333 w 2168250"/>
                  <a:gd name="connsiteY0" fmla="*/ 525699 h 818207"/>
                  <a:gd name="connsiteX1" fmla="*/ 1785874 w 2168250"/>
                  <a:gd name="connsiteY1" fmla="*/ 30683 h 818207"/>
                  <a:gd name="connsiteX2" fmla="*/ 1114943 w 2168250"/>
                  <a:gd name="connsiteY2" fmla="*/ 30683 h 818207"/>
                  <a:gd name="connsiteX3" fmla="*/ 1065851 w 2168250"/>
                  <a:gd name="connsiteY3" fmla="*/ 30683 h 818207"/>
                  <a:gd name="connsiteX4" fmla="*/ 390830 w 2168250"/>
                  <a:gd name="connsiteY4" fmla="*/ 30683 h 818207"/>
                  <a:gd name="connsiteX5" fmla="*/ 235370 w 2168250"/>
                  <a:gd name="connsiteY5" fmla="*/ 525699 h 818207"/>
                  <a:gd name="connsiteX6" fmla="*/ 259916 w 2168250"/>
                  <a:gd name="connsiteY6" fmla="*/ 816162 h 818207"/>
                  <a:gd name="connsiteX7" fmla="*/ 1065851 w 2168250"/>
                  <a:gd name="connsiteY7" fmla="*/ 816162 h 818207"/>
                  <a:gd name="connsiteX8" fmla="*/ 1114943 w 2168250"/>
                  <a:gd name="connsiteY8" fmla="*/ 816162 h 818207"/>
                  <a:gd name="connsiteX9" fmla="*/ 1920878 w 2168250"/>
                  <a:gd name="connsiteY9" fmla="*/ 816162 h 818207"/>
                  <a:gd name="connsiteX10" fmla="*/ 1941333 w 2168250"/>
                  <a:gd name="connsiteY10" fmla="*/ 525699 h 818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8250" h="818207">
                    <a:moveTo>
                      <a:pt x="1941333" y="525699"/>
                    </a:moveTo>
                    <a:cubicBezTo>
                      <a:pt x="1789965" y="370239"/>
                      <a:pt x="1785874" y="30683"/>
                      <a:pt x="1785874" y="30683"/>
                    </a:cubicBezTo>
                    <a:lnTo>
                      <a:pt x="1114943" y="30683"/>
                    </a:lnTo>
                    <a:lnTo>
                      <a:pt x="1065851" y="30683"/>
                    </a:lnTo>
                    <a:lnTo>
                      <a:pt x="390830" y="30683"/>
                    </a:lnTo>
                    <a:cubicBezTo>
                      <a:pt x="390830" y="30683"/>
                      <a:pt x="386739" y="366148"/>
                      <a:pt x="235370" y="525699"/>
                    </a:cubicBezTo>
                    <a:cubicBezTo>
                      <a:pt x="84002" y="681158"/>
                      <a:pt x="-149188" y="816162"/>
                      <a:pt x="259916" y="816162"/>
                    </a:cubicBezTo>
                    <a:cubicBezTo>
                      <a:pt x="587199" y="816162"/>
                      <a:pt x="939029" y="816162"/>
                      <a:pt x="1065851" y="816162"/>
                    </a:cubicBezTo>
                    <a:cubicBezTo>
                      <a:pt x="1098579" y="816162"/>
                      <a:pt x="1114943" y="816162"/>
                      <a:pt x="1114943" y="816162"/>
                    </a:cubicBezTo>
                    <a:cubicBezTo>
                      <a:pt x="1245857" y="816162"/>
                      <a:pt x="1597686" y="816162"/>
                      <a:pt x="1920878" y="816162"/>
                    </a:cubicBezTo>
                    <a:cubicBezTo>
                      <a:pt x="2329982" y="816162"/>
                      <a:pt x="2092702" y="681158"/>
                      <a:pt x="1941333" y="525699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54">
                <a:extLst>
                  <a:ext uri="{FF2B5EF4-FFF2-40B4-BE49-F238E27FC236}">
                    <a16:creationId xmlns:a16="http://schemas.microsoft.com/office/drawing/2014/main" id="{AB2FCB70-D92C-BE16-051B-0771783B01E9}"/>
                  </a:ext>
                </a:extLst>
              </p:cNvPr>
              <p:cNvSpPr/>
              <p:nvPr/>
            </p:nvSpPr>
            <p:spPr>
              <a:xfrm>
                <a:off x="2444748" y="555045"/>
                <a:ext cx="7282048" cy="4950157"/>
              </a:xfrm>
              <a:custGeom>
                <a:avLst/>
                <a:gdLst>
                  <a:gd name="connsiteX0" fmla="*/ 7038632 w 7282048"/>
                  <a:gd name="connsiteY0" fmla="*/ 30683 h 4950157"/>
                  <a:gd name="connsiteX1" fmla="*/ 3704436 w 7282048"/>
                  <a:gd name="connsiteY1" fmla="*/ 30683 h 4950157"/>
                  <a:gd name="connsiteX2" fmla="*/ 3589886 w 7282048"/>
                  <a:gd name="connsiteY2" fmla="*/ 30683 h 4950157"/>
                  <a:gd name="connsiteX3" fmla="*/ 259781 w 7282048"/>
                  <a:gd name="connsiteY3" fmla="*/ 30683 h 4950157"/>
                  <a:gd name="connsiteX4" fmla="*/ 30683 w 7282048"/>
                  <a:gd name="connsiteY4" fmla="*/ 259781 h 4950157"/>
                  <a:gd name="connsiteX5" fmla="*/ 30683 w 7282048"/>
                  <a:gd name="connsiteY5" fmla="*/ 4698558 h 4950157"/>
                  <a:gd name="connsiteX6" fmla="*/ 239326 w 7282048"/>
                  <a:gd name="connsiteY6" fmla="*/ 4931748 h 4950157"/>
                  <a:gd name="connsiteX7" fmla="*/ 7042723 w 7282048"/>
                  <a:gd name="connsiteY7" fmla="*/ 4931748 h 4950157"/>
                  <a:gd name="connsiteX8" fmla="*/ 7251366 w 7282048"/>
                  <a:gd name="connsiteY8" fmla="*/ 4698558 h 4950157"/>
                  <a:gd name="connsiteX9" fmla="*/ 7251366 w 7282048"/>
                  <a:gd name="connsiteY9" fmla="*/ 259781 h 4950157"/>
                  <a:gd name="connsiteX10" fmla="*/ 7038632 w 7282048"/>
                  <a:gd name="connsiteY10" fmla="*/ 30683 h 4950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282048" h="4950157">
                    <a:moveTo>
                      <a:pt x="7038632" y="30683"/>
                    </a:moveTo>
                    <a:lnTo>
                      <a:pt x="3704436" y="30683"/>
                    </a:lnTo>
                    <a:lnTo>
                      <a:pt x="3589886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28868"/>
                      <a:pt x="30683" y="259781"/>
                    </a:cubicBezTo>
                    <a:lnTo>
                      <a:pt x="30683" y="4698558"/>
                    </a:lnTo>
                    <a:cubicBezTo>
                      <a:pt x="30683" y="4829472"/>
                      <a:pt x="124777" y="4931748"/>
                      <a:pt x="239326" y="4931748"/>
                    </a:cubicBezTo>
                    <a:lnTo>
                      <a:pt x="7042723" y="4931748"/>
                    </a:lnTo>
                    <a:cubicBezTo>
                      <a:pt x="7157272" y="4931748"/>
                      <a:pt x="7251366" y="4825380"/>
                      <a:pt x="7251366" y="4698558"/>
                    </a:cubicBezTo>
                    <a:lnTo>
                      <a:pt x="7251366" y="259781"/>
                    </a:lnTo>
                    <a:cubicBezTo>
                      <a:pt x="7251366" y="128868"/>
                      <a:pt x="7157272" y="30683"/>
                      <a:pt x="7038632" y="30683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6" name="Freeform: Shape 55">
                <a:extLst>
                  <a:ext uri="{FF2B5EF4-FFF2-40B4-BE49-F238E27FC236}">
                    <a16:creationId xmlns:a16="http://schemas.microsoft.com/office/drawing/2014/main" id="{24FF1286-E667-EF95-5981-17943A54D21C}"/>
                  </a:ext>
                </a:extLst>
              </p:cNvPr>
              <p:cNvSpPr/>
              <p:nvPr/>
            </p:nvSpPr>
            <p:spPr>
              <a:xfrm>
                <a:off x="8706599" y="5435655"/>
                <a:ext cx="490925" cy="81821"/>
              </a:xfrm>
              <a:custGeom>
                <a:avLst/>
                <a:gdLst>
                  <a:gd name="connsiteX0" fmla="*/ 32212 w 490924"/>
                  <a:gd name="connsiteY0" fmla="*/ 30683 h 81820"/>
                  <a:gd name="connsiteX1" fmla="*/ 64939 w 490924"/>
                  <a:gd name="connsiteY1" fmla="*/ 71593 h 81820"/>
                  <a:gd name="connsiteX2" fmla="*/ 461771 w 490924"/>
                  <a:gd name="connsiteY2" fmla="*/ 71593 h 81820"/>
                  <a:gd name="connsiteX3" fmla="*/ 498590 w 490924"/>
                  <a:gd name="connsiteY3" fmla="*/ 30683 h 81820"/>
                  <a:gd name="connsiteX4" fmla="*/ 32212 w 490924"/>
                  <a:gd name="connsiteY4" fmla="*/ 30683 h 81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24" h="81820">
                    <a:moveTo>
                      <a:pt x="32212" y="30683"/>
                    </a:moveTo>
                    <a:cubicBezTo>
                      <a:pt x="32212" y="30683"/>
                      <a:pt x="19938" y="67502"/>
                      <a:pt x="64939" y="71593"/>
                    </a:cubicBezTo>
                    <a:lnTo>
                      <a:pt x="461771" y="71593"/>
                    </a:lnTo>
                    <a:cubicBezTo>
                      <a:pt x="461771" y="71593"/>
                      <a:pt x="502681" y="75684"/>
                      <a:pt x="498590" y="30683"/>
                    </a:cubicBezTo>
                    <a:lnTo>
                      <a:pt x="32212" y="30683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56">
                <a:extLst>
                  <a:ext uri="{FF2B5EF4-FFF2-40B4-BE49-F238E27FC236}">
                    <a16:creationId xmlns:a16="http://schemas.microsoft.com/office/drawing/2014/main" id="{FB81DF54-6030-D8A8-22E2-4045F25946D3}"/>
                  </a:ext>
                </a:extLst>
              </p:cNvPr>
              <p:cNvSpPr/>
              <p:nvPr/>
            </p:nvSpPr>
            <p:spPr>
              <a:xfrm>
                <a:off x="2481568" y="595956"/>
                <a:ext cx="7200228" cy="4336501"/>
              </a:xfrm>
              <a:custGeom>
                <a:avLst/>
                <a:gdLst>
                  <a:gd name="connsiteX0" fmla="*/ 6973175 w 7200227"/>
                  <a:gd name="connsiteY0" fmla="*/ 30683 h 4336501"/>
                  <a:gd name="connsiteX1" fmla="*/ 3671707 w 7200227"/>
                  <a:gd name="connsiteY1" fmla="*/ 30683 h 4336501"/>
                  <a:gd name="connsiteX2" fmla="*/ 3561249 w 7200227"/>
                  <a:gd name="connsiteY2" fmla="*/ 30683 h 4336501"/>
                  <a:gd name="connsiteX3" fmla="*/ 259781 w 7200227"/>
                  <a:gd name="connsiteY3" fmla="*/ 30683 h 4336501"/>
                  <a:gd name="connsiteX4" fmla="*/ 30683 w 7200227"/>
                  <a:gd name="connsiteY4" fmla="*/ 231144 h 4336501"/>
                  <a:gd name="connsiteX5" fmla="*/ 30683 w 7200227"/>
                  <a:gd name="connsiteY5" fmla="*/ 4330365 h 4336501"/>
                  <a:gd name="connsiteX6" fmla="*/ 7185909 w 7200227"/>
                  <a:gd name="connsiteY6" fmla="*/ 4330365 h 4336501"/>
                  <a:gd name="connsiteX7" fmla="*/ 7185909 w 7200227"/>
                  <a:gd name="connsiteY7" fmla="*/ 231144 h 4336501"/>
                  <a:gd name="connsiteX8" fmla="*/ 6973175 w 7200227"/>
                  <a:gd name="connsiteY8" fmla="*/ 30683 h 4336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4336501">
                    <a:moveTo>
                      <a:pt x="6973175" y="30683"/>
                    </a:moveTo>
                    <a:lnTo>
                      <a:pt x="3671707" y="30683"/>
                    </a:lnTo>
                    <a:lnTo>
                      <a:pt x="3561249" y="30683"/>
                    </a:lnTo>
                    <a:lnTo>
                      <a:pt x="259781" y="30683"/>
                    </a:lnTo>
                    <a:cubicBezTo>
                      <a:pt x="141141" y="30683"/>
                      <a:pt x="30683" y="112504"/>
                      <a:pt x="30683" y="231144"/>
                    </a:cubicBezTo>
                    <a:lnTo>
                      <a:pt x="30683" y="4330365"/>
                    </a:lnTo>
                    <a:lnTo>
                      <a:pt x="7185909" y="4330365"/>
                    </a:lnTo>
                    <a:lnTo>
                      <a:pt x="7185909" y="231144"/>
                    </a:lnTo>
                    <a:cubicBezTo>
                      <a:pt x="7185909" y="112504"/>
                      <a:pt x="7091815" y="30683"/>
                      <a:pt x="6973175" y="30683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57">
                <a:extLst>
                  <a:ext uri="{FF2B5EF4-FFF2-40B4-BE49-F238E27FC236}">
                    <a16:creationId xmlns:a16="http://schemas.microsoft.com/office/drawing/2014/main" id="{7A1CC5E6-4E2C-FD26-8CCE-97889CD5D276}"/>
                  </a:ext>
                </a:extLst>
              </p:cNvPr>
              <p:cNvSpPr/>
              <p:nvPr/>
            </p:nvSpPr>
            <p:spPr>
              <a:xfrm>
                <a:off x="4968919" y="6159768"/>
                <a:ext cx="2168250" cy="122731"/>
              </a:xfrm>
              <a:custGeom>
                <a:avLst/>
                <a:gdLst>
                  <a:gd name="connsiteX0" fmla="*/ 30683 w 2168250"/>
                  <a:gd name="connsiteY0" fmla="*/ 34774 h 122731"/>
                  <a:gd name="connsiteX1" fmla="*/ 30683 w 2168250"/>
                  <a:gd name="connsiteY1" fmla="*/ 34774 h 122731"/>
                  <a:gd name="connsiteX2" fmla="*/ 30683 w 2168250"/>
                  <a:gd name="connsiteY2" fmla="*/ 38865 h 122731"/>
                  <a:gd name="connsiteX3" fmla="*/ 30683 w 2168250"/>
                  <a:gd name="connsiteY3" fmla="*/ 38865 h 122731"/>
                  <a:gd name="connsiteX4" fmla="*/ 263872 w 2168250"/>
                  <a:gd name="connsiteY4" fmla="*/ 96140 h 122731"/>
                  <a:gd name="connsiteX5" fmla="*/ 1069807 w 2168250"/>
                  <a:gd name="connsiteY5" fmla="*/ 96140 h 122731"/>
                  <a:gd name="connsiteX6" fmla="*/ 1118899 w 2168250"/>
                  <a:gd name="connsiteY6" fmla="*/ 96140 h 122731"/>
                  <a:gd name="connsiteX7" fmla="*/ 1924834 w 2168250"/>
                  <a:gd name="connsiteY7" fmla="*/ 96140 h 122731"/>
                  <a:gd name="connsiteX8" fmla="*/ 2153932 w 2168250"/>
                  <a:gd name="connsiteY8" fmla="*/ 30683 h 122731"/>
                  <a:gd name="connsiteX9" fmla="*/ 2137568 w 2168250"/>
                  <a:gd name="connsiteY9" fmla="*/ 30683 h 122731"/>
                  <a:gd name="connsiteX10" fmla="*/ 2137568 w 2168250"/>
                  <a:gd name="connsiteY10" fmla="*/ 30683 h 122731"/>
                  <a:gd name="connsiteX11" fmla="*/ 30683 w 2168250"/>
                  <a:gd name="connsiteY11" fmla="*/ 30683 h 122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68250" h="122731">
                    <a:moveTo>
                      <a:pt x="30683" y="34774"/>
                    </a:moveTo>
                    <a:lnTo>
                      <a:pt x="30683" y="34774"/>
                    </a:lnTo>
                    <a:cubicBezTo>
                      <a:pt x="30683" y="38865"/>
                      <a:pt x="30683" y="38865"/>
                      <a:pt x="30683" y="38865"/>
                    </a:cubicBezTo>
                    <a:lnTo>
                      <a:pt x="30683" y="38865"/>
                    </a:lnTo>
                    <a:cubicBezTo>
                      <a:pt x="30683" y="79775"/>
                      <a:pt x="96139" y="96140"/>
                      <a:pt x="263872" y="96140"/>
                    </a:cubicBezTo>
                    <a:cubicBezTo>
                      <a:pt x="591155" y="96140"/>
                      <a:pt x="942984" y="96140"/>
                      <a:pt x="1069807" y="96140"/>
                    </a:cubicBezTo>
                    <a:cubicBezTo>
                      <a:pt x="1102535" y="96140"/>
                      <a:pt x="1118899" y="96140"/>
                      <a:pt x="1118899" y="96140"/>
                    </a:cubicBezTo>
                    <a:cubicBezTo>
                      <a:pt x="1249812" y="96140"/>
                      <a:pt x="1601642" y="96140"/>
                      <a:pt x="1924834" y="96140"/>
                    </a:cubicBezTo>
                    <a:cubicBezTo>
                      <a:pt x="2092566" y="96140"/>
                      <a:pt x="2149841" y="75684"/>
                      <a:pt x="2153932" y="30683"/>
                    </a:cubicBezTo>
                    <a:lnTo>
                      <a:pt x="2137568" y="30683"/>
                    </a:lnTo>
                    <a:lnTo>
                      <a:pt x="2137568" y="30683"/>
                    </a:lnTo>
                    <a:lnTo>
                      <a:pt x="30683" y="30683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58">
                <a:extLst>
                  <a:ext uri="{FF2B5EF4-FFF2-40B4-BE49-F238E27FC236}">
                    <a16:creationId xmlns:a16="http://schemas.microsoft.com/office/drawing/2014/main" id="{465E8270-EA51-700A-4DA6-8D44144D1B1E}"/>
                  </a:ext>
                </a:extLst>
              </p:cNvPr>
              <p:cNvSpPr/>
              <p:nvPr/>
            </p:nvSpPr>
            <p:spPr>
              <a:xfrm>
                <a:off x="2481568" y="4903820"/>
                <a:ext cx="7200228" cy="572745"/>
              </a:xfrm>
              <a:custGeom>
                <a:avLst/>
                <a:gdLst>
                  <a:gd name="connsiteX0" fmla="*/ 30683 w 7200227"/>
                  <a:gd name="connsiteY0" fmla="*/ 362057 h 572745"/>
                  <a:gd name="connsiteX1" fmla="*/ 259781 w 7200227"/>
                  <a:gd name="connsiteY1" fmla="*/ 562518 h 572745"/>
                  <a:gd name="connsiteX2" fmla="*/ 3561249 w 7200227"/>
                  <a:gd name="connsiteY2" fmla="*/ 562518 h 572745"/>
                  <a:gd name="connsiteX3" fmla="*/ 3671707 w 7200227"/>
                  <a:gd name="connsiteY3" fmla="*/ 562518 h 572745"/>
                  <a:gd name="connsiteX4" fmla="*/ 6973175 w 7200227"/>
                  <a:gd name="connsiteY4" fmla="*/ 562518 h 572745"/>
                  <a:gd name="connsiteX5" fmla="*/ 7185909 w 7200227"/>
                  <a:gd name="connsiteY5" fmla="*/ 362057 h 572745"/>
                  <a:gd name="connsiteX6" fmla="*/ 7185909 w 7200227"/>
                  <a:gd name="connsiteY6" fmla="*/ 30683 h 572745"/>
                  <a:gd name="connsiteX7" fmla="*/ 30683 w 7200227"/>
                  <a:gd name="connsiteY7" fmla="*/ 30683 h 572745"/>
                  <a:gd name="connsiteX8" fmla="*/ 30683 w 7200227"/>
                  <a:gd name="connsiteY8" fmla="*/ 362057 h 572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200227" h="572745">
                    <a:moveTo>
                      <a:pt x="30683" y="362057"/>
                    </a:moveTo>
                    <a:cubicBezTo>
                      <a:pt x="30683" y="464333"/>
                      <a:pt x="141141" y="562518"/>
                      <a:pt x="259781" y="562518"/>
                    </a:cubicBezTo>
                    <a:lnTo>
                      <a:pt x="3561249" y="562518"/>
                    </a:lnTo>
                    <a:lnTo>
                      <a:pt x="3671707" y="562518"/>
                    </a:lnTo>
                    <a:lnTo>
                      <a:pt x="6973175" y="562518"/>
                    </a:lnTo>
                    <a:cubicBezTo>
                      <a:pt x="7091815" y="562518"/>
                      <a:pt x="7185909" y="464333"/>
                      <a:pt x="7185909" y="362057"/>
                    </a:cubicBezTo>
                    <a:lnTo>
                      <a:pt x="7185909" y="30683"/>
                    </a:lnTo>
                    <a:lnTo>
                      <a:pt x="30683" y="30683"/>
                    </a:lnTo>
                    <a:lnTo>
                      <a:pt x="30683" y="36205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59">
                <a:extLst>
                  <a:ext uri="{FF2B5EF4-FFF2-40B4-BE49-F238E27FC236}">
                    <a16:creationId xmlns:a16="http://schemas.microsoft.com/office/drawing/2014/main" id="{793C801B-52AB-A5A0-F5C6-72A5A5466DEA}"/>
                  </a:ext>
                </a:extLst>
              </p:cNvPr>
              <p:cNvSpPr/>
              <p:nvPr/>
            </p:nvSpPr>
            <p:spPr>
              <a:xfrm>
                <a:off x="2747714" y="910966"/>
                <a:ext cx="6676116" cy="3763756"/>
              </a:xfrm>
              <a:custGeom>
                <a:avLst/>
                <a:gdLst>
                  <a:gd name="connsiteX0" fmla="*/ 30683 w 6586571"/>
                  <a:gd name="connsiteY0" fmla="*/ 30683 h 3763755"/>
                  <a:gd name="connsiteX1" fmla="*/ 6564071 w 6586571"/>
                  <a:gd name="connsiteY1" fmla="*/ 30683 h 3763755"/>
                  <a:gd name="connsiteX2" fmla="*/ 6564071 w 6586571"/>
                  <a:gd name="connsiteY2" fmla="*/ 3753528 h 3763755"/>
                  <a:gd name="connsiteX3" fmla="*/ 30683 w 6586571"/>
                  <a:gd name="connsiteY3" fmla="*/ 3753528 h 3763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86571" h="3763755">
                    <a:moveTo>
                      <a:pt x="30683" y="30683"/>
                    </a:moveTo>
                    <a:lnTo>
                      <a:pt x="6564071" y="30683"/>
                    </a:lnTo>
                    <a:lnTo>
                      <a:pt x="6564071" y="3753528"/>
                    </a:lnTo>
                    <a:lnTo>
                      <a:pt x="30683" y="3753528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60">
                <a:extLst>
                  <a:ext uri="{FF2B5EF4-FFF2-40B4-BE49-F238E27FC236}">
                    <a16:creationId xmlns:a16="http://schemas.microsoft.com/office/drawing/2014/main" id="{0D705E61-8694-4027-41F5-0A60C8A763A8}"/>
                  </a:ext>
                </a:extLst>
              </p:cNvPr>
              <p:cNvSpPr/>
              <p:nvPr/>
            </p:nvSpPr>
            <p:spPr>
              <a:xfrm>
                <a:off x="5654591" y="939518"/>
                <a:ext cx="3769239" cy="3736342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pic>
          <p:nvPicPr>
            <p:cNvPr id="73" name="Image 72">
              <a:extLst>
                <a:ext uri="{FF2B5EF4-FFF2-40B4-BE49-F238E27FC236}">
                  <a16:creationId xmlns:a16="http://schemas.microsoft.com/office/drawing/2014/main" id="{318DB2BA-C530-3330-5D6D-ED918090A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48372" y="2075748"/>
              <a:ext cx="5750566" cy="26449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9137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5F9F5-6880-A120-2914-42E26FE5E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ZoneTexte 84">
            <a:extLst>
              <a:ext uri="{FF2B5EF4-FFF2-40B4-BE49-F238E27FC236}">
                <a16:creationId xmlns:a16="http://schemas.microsoft.com/office/drawing/2014/main" id="{A3CB3031-AC17-053E-2A30-03F7421572BA}"/>
              </a:ext>
            </a:extLst>
          </p:cNvPr>
          <p:cNvSpPr txBox="1"/>
          <p:nvPr/>
        </p:nvSpPr>
        <p:spPr>
          <a:xfrm>
            <a:off x="3865259" y="56503"/>
            <a:ext cx="44614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60963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000" b="1" kern="0" dirty="0">
                <a:solidFill>
                  <a:schemeClr val="accent2"/>
                </a:solidFill>
              </a:rPr>
              <a:t>Analyse des Besoins</a:t>
            </a:r>
          </a:p>
        </p:txBody>
      </p:sp>
      <p:pic>
        <p:nvPicPr>
          <p:cNvPr id="23" name="Graphic 147">
            <a:extLst>
              <a:ext uri="{FF2B5EF4-FFF2-40B4-BE49-F238E27FC236}">
                <a16:creationId xmlns:a16="http://schemas.microsoft.com/office/drawing/2014/main" id="{1877CFA0-F9D7-6276-D4C6-33DD11FBC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540000">
            <a:off x="3722378" y="748871"/>
            <a:ext cx="4712545" cy="169742"/>
          </a:xfrm>
          <a:prstGeom prst="rect">
            <a:avLst/>
          </a:prstGeom>
        </p:spPr>
      </p:pic>
      <p:sp>
        <p:nvSpPr>
          <p:cNvPr id="59" name="Freeform 46">
            <a:extLst>
              <a:ext uri="{FF2B5EF4-FFF2-40B4-BE49-F238E27FC236}">
                <a16:creationId xmlns:a16="http://schemas.microsoft.com/office/drawing/2014/main" id="{F3866050-B66F-FEBB-ACB1-4326E326F2D6}"/>
              </a:ext>
            </a:extLst>
          </p:cNvPr>
          <p:cNvSpPr/>
          <p:nvPr/>
        </p:nvSpPr>
        <p:spPr>
          <a:xfrm rot="10800000">
            <a:off x="-420261" y="-7711073"/>
            <a:ext cx="1359604" cy="20627788"/>
          </a:xfrm>
          <a:custGeom>
            <a:avLst/>
            <a:gdLst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7" fmla="*/ 0 w 1359568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9604" h="20627788">
                <a:moveTo>
                  <a:pt x="36" y="20627788"/>
                </a:moveTo>
                <a:lnTo>
                  <a:pt x="36" y="11151257"/>
                </a:lnTo>
                <a:cubicBezTo>
                  <a:pt x="-1812" y="10732246"/>
                  <a:pt x="562432" y="10818204"/>
                  <a:pt x="567694" y="10313894"/>
                </a:cubicBezTo>
                <a:cubicBezTo>
                  <a:pt x="572956" y="9809584"/>
                  <a:pt x="-5226" y="9888718"/>
                  <a:pt x="36" y="9476531"/>
                </a:cubicBezTo>
                <a:lnTo>
                  <a:pt x="36" y="0"/>
                </a:lnTo>
                <a:lnTo>
                  <a:pt x="1359604" y="0"/>
                </a:lnTo>
                <a:lnTo>
                  <a:pt x="1359604" y="20627788"/>
                </a:lnTo>
                <a:lnTo>
                  <a:pt x="36" y="206277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0" name="Graphic 33" descr="Lightbulb">
            <a:extLst>
              <a:ext uri="{FF2B5EF4-FFF2-40B4-BE49-F238E27FC236}">
                <a16:creationId xmlns:a16="http://schemas.microsoft.com/office/drawing/2014/main" id="{DF9CCBCD-D912-7517-8D9A-5355316E80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606" y="5517569"/>
            <a:ext cx="618834" cy="618834"/>
          </a:xfrm>
          <a:prstGeom prst="rect">
            <a:avLst/>
          </a:prstGeom>
        </p:spPr>
      </p:pic>
      <p:grpSp>
        <p:nvGrpSpPr>
          <p:cNvPr id="87" name="Groupe 86">
            <a:extLst>
              <a:ext uri="{FF2B5EF4-FFF2-40B4-BE49-F238E27FC236}">
                <a16:creationId xmlns:a16="http://schemas.microsoft.com/office/drawing/2014/main" id="{AEA25EB1-7AC4-581A-CC94-CA52DA17B4AA}"/>
              </a:ext>
            </a:extLst>
          </p:cNvPr>
          <p:cNvGrpSpPr/>
          <p:nvPr/>
        </p:nvGrpSpPr>
        <p:grpSpPr>
          <a:xfrm>
            <a:off x="514988" y="2177162"/>
            <a:ext cx="828000" cy="828000"/>
            <a:chOff x="-1826440" y="2177162"/>
            <a:chExt cx="828000" cy="828000"/>
          </a:xfrm>
          <a:solidFill>
            <a:schemeClr val="accent2"/>
          </a:solidFill>
        </p:grpSpPr>
        <p:sp>
          <p:nvSpPr>
            <p:cNvPr id="88" name="Oval 32">
              <a:extLst>
                <a:ext uri="{FF2B5EF4-FFF2-40B4-BE49-F238E27FC236}">
                  <a16:creationId xmlns:a16="http://schemas.microsoft.com/office/drawing/2014/main" id="{D424934C-C55A-81C8-EE26-B00187F5A5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826440" y="2177162"/>
              <a:ext cx="828000" cy="82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9" name="Graphique 88" descr="Enseignant avec un remplissage uni">
              <a:extLst>
                <a:ext uri="{FF2B5EF4-FFF2-40B4-BE49-F238E27FC236}">
                  <a16:creationId xmlns:a16="http://schemas.microsoft.com/office/drawing/2014/main" id="{F7F88179-D9CC-9F40-1ADD-26CCC7B20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721858" y="2281744"/>
              <a:ext cx="618836" cy="618836"/>
            </a:xfrm>
            <a:prstGeom prst="rect">
              <a:avLst/>
            </a:prstGeom>
          </p:spPr>
        </p:pic>
      </p:grpSp>
      <p:pic>
        <p:nvPicPr>
          <p:cNvPr id="99" name="Graphique 98" descr="Porte-bloc avec un remplissage uni">
            <a:extLst>
              <a:ext uri="{FF2B5EF4-FFF2-40B4-BE49-F238E27FC236}">
                <a16:creationId xmlns:a16="http://schemas.microsoft.com/office/drawing/2014/main" id="{5610508F-F3FE-72D3-3EE0-63989D33BCC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0623" y="672348"/>
            <a:ext cx="618835" cy="618835"/>
          </a:xfrm>
          <a:prstGeom prst="rect">
            <a:avLst/>
          </a:prstGeom>
        </p:spPr>
      </p:pic>
      <p:sp>
        <p:nvSpPr>
          <p:cNvPr id="7" name="Oval 44">
            <a:extLst>
              <a:ext uri="{FF2B5EF4-FFF2-40B4-BE49-F238E27FC236}">
                <a16:creationId xmlns:a16="http://schemas.microsoft.com/office/drawing/2014/main" id="{147B32D0-B4D0-A0CF-F7E7-910AF9FA6F87}"/>
              </a:ext>
            </a:extLst>
          </p:cNvPr>
          <p:cNvSpPr>
            <a:spLocks noChangeAspect="1"/>
          </p:cNvSpPr>
          <p:nvPr/>
        </p:nvSpPr>
        <p:spPr>
          <a:xfrm>
            <a:off x="233294" y="3908172"/>
            <a:ext cx="498672" cy="505219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194F1B9-CE78-F54F-F946-5F007EF58640}"/>
              </a:ext>
            </a:extLst>
          </p:cNvPr>
          <p:cNvSpPr txBox="1"/>
          <p:nvPr/>
        </p:nvSpPr>
        <p:spPr>
          <a:xfrm>
            <a:off x="1824098" y="2286527"/>
            <a:ext cx="9208908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fr-FR" b="1" dirty="0"/>
              <a:t>2-Besoins non fonctionnels:</a:t>
            </a:r>
          </a:p>
          <a:p>
            <a:pPr>
              <a:lnSpc>
                <a:spcPct val="150000"/>
              </a:lnSpc>
              <a:buNone/>
            </a:pPr>
            <a:endParaRPr lang="fr-FR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Performance : chargement rapide et navigation fluide grâce à l’architecture SPA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 Ergonomie : interface claire, moderne et responsive (PC, tablette, mobile)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 Fiabilité : fonctionnement stable sur les principaux navigateurs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 Évolutivité : possibilité d’ajouter de nouvelles fonctionnalités (nouveaux filtres, API, améliorations UI)</a:t>
            </a:r>
          </a:p>
        </p:txBody>
      </p:sp>
    </p:spTree>
    <p:extLst>
      <p:ext uri="{BB962C8B-B14F-4D97-AF65-F5344CB8AC3E}">
        <p14:creationId xmlns:p14="http://schemas.microsoft.com/office/powerpoint/2010/main" val="26820334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11B9B-833C-048B-9A9A-A0F7F1772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ZoneTexte 85">
            <a:extLst>
              <a:ext uri="{FF2B5EF4-FFF2-40B4-BE49-F238E27FC236}">
                <a16:creationId xmlns:a16="http://schemas.microsoft.com/office/drawing/2014/main" id="{6CA6A67F-E877-EA26-CDD7-C5F0A2F46D21}"/>
              </a:ext>
            </a:extLst>
          </p:cNvPr>
          <p:cNvSpPr txBox="1"/>
          <p:nvPr/>
        </p:nvSpPr>
        <p:spPr>
          <a:xfrm>
            <a:off x="1769328" y="2735226"/>
            <a:ext cx="9204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Démonstration réelle sur le site </a:t>
            </a:r>
          </a:p>
        </p:txBody>
      </p:sp>
      <p:sp>
        <p:nvSpPr>
          <p:cNvPr id="60" name="Freeform 46">
            <a:extLst>
              <a:ext uri="{FF2B5EF4-FFF2-40B4-BE49-F238E27FC236}">
                <a16:creationId xmlns:a16="http://schemas.microsoft.com/office/drawing/2014/main" id="{F27E6707-C9DE-EFC6-5111-AE6BCE03FF73}"/>
              </a:ext>
            </a:extLst>
          </p:cNvPr>
          <p:cNvSpPr/>
          <p:nvPr/>
        </p:nvSpPr>
        <p:spPr>
          <a:xfrm rot="10800000">
            <a:off x="-420261" y="-6117800"/>
            <a:ext cx="1359604" cy="20627788"/>
          </a:xfrm>
          <a:custGeom>
            <a:avLst/>
            <a:gdLst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7" fmla="*/ 0 w 1359568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9604" h="20627788">
                <a:moveTo>
                  <a:pt x="36" y="20627788"/>
                </a:moveTo>
                <a:lnTo>
                  <a:pt x="36" y="11151257"/>
                </a:lnTo>
                <a:cubicBezTo>
                  <a:pt x="-1812" y="10732246"/>
                  <a:pt x="562432" y="10818204"/>
                  <a:pt x="567694" y="10313894"/>
                </a:cubicBezTo>
                <a:cubicBezTo>
                  <a:pt x="572956" y="9809584"/>
                  <a:pt x="-5226" y="9888718"/>
                  <a:pt x="36" y="9476531"/>
                </a:cubicBezTo>
                <a:lnTo>
                  <a:pt x="36" y="0"/>
                </a:lnTo>
                <a:lnTo>
                  <a:pt x="1359604" y="0"/>
                </a:lnTo>
                <a:lnTo>
                  <a:pt x="1359604" y="20627788"/>
                </a:lnTo>
                <a:lnTo>
                  <a:pt x="36" y="206277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" name="Graphic 33" descr="Lightbulb">
            <a:extLst>
              <a:ext uri="{FF2B5EF4-FFF2-40B4-BE49-F238E27FC236}">
                <a16:creationId xmlns:a16="http://schemas.microsoft.com/office/drawing/2014/main" id="{CA7253B2-81CC-5192-7495-BCC6AFFEF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606" y="5517569"/>
            <a:ext cx="618834" cy="618834"/>
          </a:xfrm>
          <a:prstGeom prst="rect">
            <a:avLst/>
          </a:prstGeom>
        </p:spPr>
      </p:pic>
      <p:grpSp>
        <p:nvGrpSpPr>
          <p:cNvPr id="84" name="Groupe 83">
            <a:extLst>
              <a:ext uri="{FF2B5EF4-FFF2-40B4-BE49-F238E27FC236}">
                <a16:creationId xmlns:a16="http://schemas.microsoft.com/office/drawing/2014/main" id="{94D52715-BFDF-99AD-FC00-55418D0FECF1}"/>
              </a:ext>
            </a:extLst>
          </p:cNvPr>
          <p:cNvGrpSpPr/>
          <p:nvPr/>
        </p:nvGrpSpPr>
        <p:grpSpPr>
          <a:xfrm>
            <a:off x="-1798728" y="2177162"/>
            <a:ext cx="828000" cy="828000"/>
            <a:chOff x="-1826440" y="2177162"/>
            <a:chExt cx="828000" cy="828000"/>
          </a:xfrm>
          <a:solidFill>
            <a:schemeClr val="accent2"/>
          </a:solidFill>
        </p:grpSpPr>
        <p:sp>
          <p:nvSpPr>
            <p:cNvPr id="85" name="Oval 32">
              <a:extLst>
                <a:ext uri="{FF2B5EF4-FFF2-40B4-BE49-F238E27FC236}">
                  <a16:creationId xmlns:a16="http://schemas.microsoft.com/office/drawing/2014/main" id="{91300837-5A94-022A-1628-399B9F004A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826440" y="2177162"/>
              <a:ext cx="828000" cy="82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7" name="Graphique 86" descr="Enseignant avec un remplissage uni">
              <a:extLst>
                <a:ext uri="{FF2B5EF4-FFF2-40B4-BE49-F238E27FC236}">
                  <a16:creationId xmlns:a16="http://schemas.microsoft.com/office/drawing/2014/main" id="{04E263B9-10A6-C0D7-0EC7-E4A8D93E8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721858" y="2281744"/>
              <a:ext cx="618836" cy="618836"/>
            </a:xfrm>
            <a:prstGeom prst="rect">
              <a:avLst/>
            </a:prstGeom>
          </p:spPr>
        </p:pic>
      </p:grpSp>
      <p:pic>
        <p:nvPicPr>
          <p:cNvPr id="92" name="Graphique 91" descr="Porte-bloc avec un remplissage uni">
            <a:extLst>
              <a:ext uri="{FF2B5EF4-FFF2-40B4-BE49-F238E27FC236}">
                <a16:creationId xmlns:a16="http://schemas.microsoft.com/office/drawing/2014/main" id="{353E988A-EF47-9768-0B28-68F46DF2B88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678180" y="672348"/>
            <a:ext cx="618835" cy="618835"/>
          </a:xfrm>
          <a:prstGeom prst="rect">
            <a:avLst/>
          </a:prstGeom>
        </p:spPr>
      </p:pic>
      <p:pic>
        <p:nvPicPr>
          <p:cNvPr id="108" name="Graphique 107" descr="Enseignant avec un remplissage uni">
            <a:extLst>
              <a:ext uri="{FF2B5EF4-FFF2-40B4-BE49-F238E27FC236}">
                <a16:creationId xmlns:a16="http://schemas.microsoft.com/office/drawing/2014/main" id="{9AAA08CB-B0F4-7F57-66A0-0D73CBA3920F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3212" y="2281744"/>
            <a:ext cx="618836" cy="618836"/>
          </a:xfrm>
          <a:prstGeom prst="rect">
            <a:avLst/>
          </a:prstGeom>
        </p:spPr>
      </p:pic>
      <p:pic>
        <p:nvPicPr>
          <p:cNvPr id="109" name="Graphique 108" descr="Porte-bloc avec un remplissage uni">
            <a:extLst>
              <a:ext uri="{FF2B5EF4-FFF2-40B4-BE49-F238E27FC236}">
                <a16:creationId xmlns:a16="http://schemas.microsoft.com/office/drawing/2014/main" id="{340C62CF-3DD7-6FF0-A62A-5ED7447CC9AB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0623" y="672348"/>
            <a:ext cx="618835" cy="618835"/>
          </a:xfrm>
          <a:prstGeom prst="rect">
            <a:avLst/>
          </a:prstGeom>
        </p:spPr>
      </p:pic>
      <p:sp>
        <p:nvSpPr>
          <p:cNvPr id="2" name="Oval 32">
            <a:extLst>
              <a:ext uri="{FF2B5EF4-FFF2-40B4-BE49-F238E27FC236}">
                <a16:creationId xmlns:a16="http://schemas.microsoft.com/office/drawing/2014/main" id="{9D6A1A05-DEB4-CA92-7B5D-709DD3C300C1}"/>
              </a:ext>
            </a:extLst>
          </p:cNvPr>
          <p:cNvSpPr>
            <a:spLocks noChangeAspect="1"/>
          </p:cNvSpPr>
          <p:nvPr/>
        </p:nvSpPr>
        <p:spPr>
          <a:xfrm>
            <a:off x="525344" y="3795074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val 44">
            <a:extLst>
              <a:ext uri="{FF2B5EF4-FFF2-40B4-BE49-F238E27FC236}">
                <a16:creationId xmlns:a16="http://schemas.microsoft.com/office/drawing/2014/main" id="{1E6D93BA-ADB7-9D97-3CBC-A5DD166C63D8}"/>
              </a:ext>
            </a:extLst>
          </p:cNvPr>
          <p:cNvSpPr>
            <a:spLocks noChangeAspect="1"/>
          </p:cNvSpPr>
          <p:nvPr/>
        </p:nvSpPr>
        <p:spPr>
          <a:xfrm>
            <a:off x="709832" y="3929507"/>
            <a:ext cx="498672" cy="505219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4" name="Graphic 147">
            <a:extLst>
              <a:ext uri="{FF2B5EF4-FFF2-40B4-BE49-F238E27FC236}">
                <a16:creationId xmlns:a16="http://schemas.microsoft.com/office/drawing/2014/main" id="{0146A8C0-3936-85BB-2BBB-8F489BE77F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1540000">
            <a:off x="2210391" y="3634004"/>
            <a:ext cx="7771216" cy="42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81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ZoneTexte 86">
            <a:extLst>
              <a:ext uri="{FF2B5EF4-FFF2-40B4-BE49-F238E27FC236}">
                <a16:creationId xmlns:a16="http://schemas.microsoft.com/office/drawing/2014/main" id="{A0ED3776-E32F-4121-B75C-3379FEDBBDC6}"/>
              </a:ext>
            </a:extLst>
          </p:cNvPr>
          <p:cNvSpPr txBox="1"/>
          <p:nvPr/>
        </p:nvSpPr>
        <p:spPr>
          <a:xfrm>
            <a:off x="857342" y="2762132"/>
            <a:ext cx="11161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800" b="1" spc="300" dirty="0">
                <a:solidFill>
                  <a:prstClr val="black"/>
                </a:solidFill>
                <a:latin typeface="Montserrat" pitchFamily="2" charset="77"/>
              </a:rPr>
              <a:t>Perspectives et Conclusion</a:t>
            </a:r>
            <a:endParaRPr kumimoji="0" lang="fr-FR" sz="48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26" name="Graphic 147">
            <a:extLst>
              <a:ext uri="{FF2B5EF4-FFF2-40B4-BE49-F238E27FC236}">
                <a16:creationId xmlns:a16="http://schemas.microsoft.com/office/drawing/2014/main" id="{182BE98C-CCAD-4918-B203-A4ACEEF8C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540000">
            <a:off x="3450000" y="3601775"/>
            <a:ext cx="5292000" cy="190616"/>
          </a:xfrm>
          <a:prstGeom prst="rect">
            <a:avLst/>
          </a:prstGeom>
        </p:spPr>
      </p:pic>
      <p:sp>
        <p:nvSpPr>
          <p:cNvPr id="62" name="Freeform 46">
            <a:extLst>
              <a:ext uri="{FF2B5EF4-FFF2-40B4-BE49-F238E27FC236}">
                <a16:creationId xmlns:a16="http://schemas.microsoft.com/office/drawing/2014/main" id="{7E4BD37F-2029-4C80-8282-092E28FF8E32}"/>
              </a:ext>
            </a:extLst>
          </p:cNvPr>
          <p:cNvSpPr/>
          <p:nvPr/>
        </p:nvSpPr>
        <p:spPr>
          <a:xfrm rot="10800000">
            <a:off x="-420261" y="-4492200"/>
            <a:ext cx="1359604" cy="20627788"/>
          </a:xfrm>
          <a:custGeom>
            <a:avLst/>
            <a:gdLst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7" fmla="*/ 0 w 1359568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9604" h="20627788">
                <a:moveTo>
                  <a:pt x="36" y="20627788"/>
                </a:moveTo>
                <a:lnTo>
                  <a:pt x="36" y="11151257"/>
                </a:lnTo>
                <a:cubicBezTo>
                  <a:pt x="-1812" y="10732246"/>
                  <a:pt x="562432" y="10818204"/>
                  <a:pt x="567694" y="10313894"/>
                </a:cubicBezTo>
                <a:cubicBezTo>
                  <a:pt x="572956" y="9809584"/>
                  <a:pt x="-5226" y="9888718"/>
                  <a:pt x="36" y="9476531"/>
                </a:cubicBezTo>
                <a:lnTo>
                  <a:pt x="36" y="0"/>
                </a:lnTo>
                <a:lnTo>
                  <a:pt x="1359604" y="0"/>
                </a:lnTo>
                <a:lnTo>
                  <a:pt x="1359604" y="20627788"/>
                </a:lnTo>
                <a:lnTo>
                  <a:pt x="36" y="206277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F29EB2F1-4712-471C-A85E-79380A5FF207}"/>
              </a:ext>
            </a:extLst>
          </p:cNvPr>
          <p:cNvGrpSpPr/>
          <p:nvPr/>
        </p:nvGrpSpPr>
        <p:grpSpPr>
          <a:xfrm>
            <a:off x="535760" y="5395957"/>
            <a:ext cx="828000" cy="828000"/>
            <a:chOff x="-1826440" y="5395957"/>
            <a:chExt cx="828000" cy="828000"/>
          </a:xfrm>
          <a:solidFill>
            <a:schemeClr val="accent2"/>
          </a:solidFill>
        </p:grpSpPr>
        <p:sp>
          <p:nvSpPr>
            <p:cNvPr id="92" name="Oval 38">
              <a:extLst>
                <a:ext uri="{FF2B5EF4-FFF2-40B4-BE49-F238E27FC236}">
                  <a16:creationId xmlns:a16="http://schemas.microsoft.com/office/drawing/2014/main" id="{1BD9D05D-7E38-4D8A-914C-71E7155C8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826440" y="5395957"/>
              <a:ext cx="828000" cy="82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3" name="Graphic 33" descr="Lightbulb">
              <a:extLst>
                <a:ext uri="{FF2B5EF4-FFF2-40B4-BE49-F238E27FC236}">
                  <a16:creationId xmlns:a16="http://schemas.microsoft.com/office/drawing/2014/main" id="{F72CCE34-124B-4F3C-9560-09A400DFD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721857" y="5500540"/>
              <a:ext cx="618834" cy="618834"/>
            </a:xfrm>
            <a:prstGeom prst="rect">
              <a:avLst/>
            </a:prstGeom>
          </p:spPr>
        </p:pic>
      </p:grpSp>
      <p:pic>
        <p:nvPicPr>
          <p:cNvPr id="95" name="Graphique 94" descr="Porte-bloc avec un remplissage uni">
            <a:extLst>
              <a:ext uri="{FF2B5EF4-FFF2-40B4-BE49-F238E27FC236}">
                <a16:creationId xmlns:a16="http://schemas.microsoft.com/office/drawing/2014/main" id="{539255C2-718F-4153-8A37-C0C3726F409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678180" y="672348"/>
            <a:ext cx="618835" cy="618835"/>
          </a:xfrm>
          <a:prstGeom prst="rect">
            <a:avLst/>
          </a:prstGeom>
        </p:spPr>
      </p:pic>
      <p:pic>
        <p:nvPicPr>
          <p:cNvPr id="98" name="Graphique 97" descr="Enseignant avec un remplissage uni">
            <a:extLst>
              <a:ext uri="{FF2B5EF4-FFF2-40B4-BE49-F238E27FC236}">
                <a16:creationId xmlns:a16="http://schemas.microsoft.com/office/drawing/2014/main" id="{EAE4A5A8-CDCD-4047-BCF0-570908F617C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3212" y="2281744"/>
            <a:ext cx="618836" cy="618836"/>
          </a:xfrm>
          <a:prstGeom prst="rect">
            <a:avLst/>
          </a:prstGeom>
        </p:spPr>
      </p:pic>
      <p:pic>
        <p:nvPicPr>
          <p:cNvPr id="99" name="Graphique 98" descr="Porte-bloc avec un remplissage uni">
            <a:extLst>
              <a:ext uri="{FF2B5EF4-FFF2-40B4-BE49-F238E27FC236}">
                <a16:creationId xmlns:a16="http://schemas.microsoft.com/office/drawing/2014/main" id="{ACC33CDE-6978-4BBB-9210-8F98292FE4B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0623" y="672348"/>
            <a:ext cx="618835" cy="618835"/>
          </a:xfrm>
          <a:prstGeom prst="rect">
            <a:avLst/>
          </a:prstGeom>
        </p:spPr>
      </p:pic>
      <p:sp>
        <p:nvSpPr>
          <p:cNvPr id="2" name="Oval 44">
            <a:extLst>
              <a:ext uri="{FF2B5EF4-FFF2-40B4-BE49-F238E27FC236}">
                <a16:creationId xmlns:a16="http://schemas.microsoft.com/office/drawing/2014/main" id="{B44CA515-BC20-02FA-3C4C-66B3DE34776A}"/>
              </a:ext>
            </a:extLst>
          </p:cNvPr>
          <p:cNvSpPr>
            <a:spLocks noChangeAspect="1"/>
          </p:cNvSpPr>
          <p:nvPr/>
        </p:nvSpPr>
        <p:spPr>
          <a:xfrm>
            <a:off x="233294" y="3908172"/>
            <a:ext cx="498672" cy="505219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" name="Image 2" descr="Une image contenant Téléphone mobile, gadget, Appareil de communications portable, Appareil de communication&#10;&#10;Le contenu généré par l’IA peut être incorrect.">
            <a:extLst>
              <a:ext uri="{FF2B5EF4-FFF2-40B4-BE49-F238E27FC236}">
                <a16:creationId xmlns:a16="http://schemas.microsoft.com/office/drawing/2014/main" id="{197EA3B8-C4F7-7FD8-42B5-A57A8F831F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44" y="6865283"/>
            <a:ext cx="5223915" cy="431448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DF59BE5-05BD-C149-7F48-FC201386138C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27350" r="25787"/>
          <a:stretch/>
        </p:blipFill>
        <p:spPr>
          <a:xfrm>
            <a:off x="3544390" y="7447964"/>
            <a:ext cx="1820090" cy="318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98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94604-FCBE-FE77-1DBB-13C1FF9B7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 46">
            <a:extLst>
              <a:ext uri="{FF2B5EF4-FFF2-40B4-BE49-F238E27FC236}">
                <a16:creationId xmlns:a16="http://schemas.microsoft.com/office/drawing/2014/main" id="{DD564810-2C7E-0340-0804-574E9C700688}"/>
              </a:ext>
            </a:extLst>
          </p:cNvPr>
          <p:cNvSpPr/>
          <p:nvPr/>
        </p:nvSpPr>
        <p:spPr>
          <a:xfrm rot="10800000">
            <a:off x="-420261" y="-4492200"/>
            <a:ext cx="1359604" cy="20627788"/>
          </a:xfrm>
          <a:custGeom>
            <a:avLst/>
            <a:gdLst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7" fmla="*/ 0 w 1359568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9604" h="20627788">
                <a:moveTo>
                  <a:pt x="36" y="20627788"/>
                </a:moveTo>
                <a:lnTo>
                  <a:pt x="36" y="11151257"/>
                </a:lnTo>
                <a:cubicBezTo>
                  <a:pt x="-1812" y="10732246"/>
                  <a:pt x="562432" y="10818204"/>
                  <a:pt x="567694" y="10313894"/>
                </a:cubicBezTo>
                <a:cubicBezTo>
                  <a:pt x="572956" y="9809584"/>
                  <a:pt x="-5226" y="9888718"/>
                  <a:pt x="36" y="9476531"/>
                </a:cubicBezTo>
                <a:lnTo>
                  <a:pt x="36" y="0"/>
                </a:lnTo>
                <a:lnTo>
                  <a:pt x="1359604" y="0"/>
                </a:lnTo>
                <a:lnTo>
                  <a:pt x="1359604" y="20627788"/>
                </a:lnTo>
                <a:lnTo>
                  <a:pt x="36" y="206277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4" name="Groupe 83">
            <a:extLst>
              <a:ext uri="{FF2B5EF4-FFF2-40B4-BE49-F238E27FC236}">
                <a16:creationId xmlns:a16="http://schemas.microsoft.com/office/drawing/2014/main" id="{ED120E29-4468-F62D-5F19-AA0F0997C487}"/>
              </a:ext>
            </a:extLst>
          </p:cNvPr>
          <p:cNvGrpSpPr/>
          <p:nvPr/>
        </p:nvGrpSpPr>
        <p:grpSpPr>
          <a:xfrm>
            <a:off x="-1807966" y="3786559"/>
            <a:ext cx="828000" cy="828000"/>
            <a:chOff x="-1826440" y="3786559"/>
            <a:chExt cx="828000" cy="828000"/>
          </a:xfrm>
          <a:solidFill>
            <a:schemeClr val="accent2"/>
          </a:solidFill>
        </p:grpSpPr>
        <p:sp>
          <p:nvSpPr>
            <p:cNvPr id="85" name="Oval 32">
              <a:extLst>
                <a:ext uri="{FF2B5EF4-FFF2-40B4-BE49-F238E27FC236}">
                  <a16:creationId xmlns:a16="http://schemas.microsoft.com/office/drawing/2014/main" id="{8251E4A8-4D3C-6ADF-FF85-E856F37D2B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826440" y="3786559"/>
              <a:ext cx="828000" cy="82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6" name="Graphique 85" descr="Usine avec un remplissage uni">
              <a:extLst>
                <a:ext uri="{FF2B5EF4-FFF2-40B4-BE49-F238E27FC236}">
                  <a16:creationId xmlns:a16="http://schemas.microsoft.com/office/drawing/2014/main" id="{C2B4B26F-AB36-A1A0-1C6C-F439CEB70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1721858" y="3891141"/>
              <a:ext cx="618836" cy="618836"/>
            </a:xfrm>
            <a:prstGeom prst="rect">
              <a:avLst/>
            </a:prstGeom>
          </p:spPr>
        </p:pic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965C068C-EF21-709A-DB56-76EDADFDD57F}"/>
              </a:ext>
            </a:extLst>
          </p:cNvPr>
          <p:cNvGrpSpPr/>
          <p:nvPr/>
        </p:nvGrpSpPr>
        <p:grpSpPr>
          <a:xfrm>
            <a:off x="535760" y="5395957"/>
            <a:ext cx="828000" cy="828000"/>
            <a:chOff x="-1826440" y="5395957"/>
            <a:chExt cx="828000" cy="828000"/>
          </a:xfrm>
          <a:solidFill>
            <a:schemeClr val="accent2"/>
          </a:solidFill>
        </p:grpSpPr>
        <p:sp>
          <p:nvSpPr>
            <p:cNvPr id="92" name="Oval 38">
              <a:extLst>
                <a:ext uri="{FF2B5EF4-FFF2-40B4-BE49-F238E27FC236}">
                  <a16:creationId xmlns:a16="http://schemas.microsoft.com/office/drawing/2014/main" id="{1C18D288-D51C-BD3C-B40A-ADD78DEF9F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826440" y="5395957"/>
              <a:ext cx="828000" cy="82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3" name="Graphic 33" descr="Lightbulb">
              <a:extLst>
                <a:ext uri="{FF2B5EF4-FFF2-40B4-BE49-F238E27FC236}">
                  <a16:creationId xmlns:a16="http://schemas.microsoft.com/office/drawing/2014/main" id="{DF85DB11-CF7E-27E1-35CF-9E0DFDA39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721857" y="5500540"/>
              <a:ext cx="618834" cy="618834"/>
            </a:xfrm>
            <a:prstGeom prst="rect">
              <a:avLst/>
            </a:prstGeom>
          </p:spPr>
        </p:pic>
      </p:grpSp>
      <p:pic>
        <p:nvPicPr>
          <p:cNvPr id="95" name="Graphique 94" descr="Porte-bloc avec un remplissage uni">
            <a:extLst>
              <a:ext uri="{FF2B5EF4-FFF2-40B4-BE49-F238E27FC236}">
                <a16:creationId xmlns:a16="http://schemas.microsoft.com/office/drawing/2014/main" id="{B7D7356D-6A66-9AF9-423B-279BEA484A88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678180" y="672348"/>
            <a:ext cx="618835" cy="618835"/>
          </a:xfrm>
          <a:prstGeom prst="rect">
            <a:avLst/>
          </a:prstGeom>
        </p:spPr>
      </p:pic>
      <p:pic>
        <p:nvPicPr>
          <p:cNvPr id="97" name="Graphique 96" descr="Usine avec un remplissage uni">
            <a:extLst>
              <a:ext uri="{FF2B5EF4-FFF2-40B4-BE49-F238E27FC236}">
                <a16:creationId xmlns:a16="http://schemas.microsoft.com/office/drawing/2014/main" id="{3848BEA5-0723-62E2-1205-097C33B41A00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4982" y="3891141"/>
            <a:ext cx="618836" cy="618836"/>
          </a:xfrm>
          <a:prstGeom prst="rect">
            <a:avLst/>
          </a:prstGeom>
        </p:spPr>
      </p:pic>
      <p:pic>
        <p:nvPicPr>
          <p:cNvPr id="98" name="Graphique 97" descr="Enseignant avec un remplissage uni">
            <a:extLst>
              <a:ext uri="{FF2B5EF4-FFF2-40B4-BE49-F238E27FC236}">
                <a16:creationId xmlns:a16="http://schemas.microsoft.com/office/drawing/2014/main" id="{A0379C7B-4299-A381-3EEB-22EE4A964124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3212" y="2281744"/>
            <a:ext cx="618836" cy="618836"/>
          </a:xfrm>
          <a:prstGeom prst="rect">
            <a:avLst/>
          </a:prstGeom>
        </p:spPr>
      </p:pic>
      <p:pic>
        <p:nvPicPr>
          <p:cNvPr id="99" name="Graphique 98" descr="Porte-bloc avec un remplissage uni">
            <a:extLst>
              <a:ext uri="{FF2B5EF4-FFF2-40B4-BE49-F238E27FC236}">
                <a16:creationId xmlns:a16="http://schemas.microsoft.com/office/drawing/2014/main" id="{DB026BB7-FAEA-127A-5A8E-A7D01E4357B9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0623" y="672348"/>
            <a:ext cx="618835" cy="61883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7519FE7D-E0C0-AD14-E5C0-6E2CA5A28684}"/>
              </a:ext>
            </a:extLst>
          </p:cNvPr>
          <p:cNvSpPr txBox="1"/>
          <p:nvPr/>
        </p:nvSpPr>
        <p:spPr>
          <a:xfrm>
            <a:off x="3771884" y="148348"/>
            <a:ext cx="5557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1" spc="300" dirty="0">
                <a:solidFill>
                  <a:prstClr val="black"/>
                </a:solidFill>
                <a:latin typeface="Montserrat" pitchFamily="2" charset="77"/>
              </a:rPr>
              <a:t>Perspectives et Conclusion</a:t>
            </a:r>
            <a:endParaRPr kumimoji="0" lang="fr-FR" sz="24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3" name="Graphic 147">
            <a:extLst>
              <a:ext uri="{FF2B5EF4-FFF2-40B4-BE49-F238E27FC236}">
                <a16:creationId xmlns:a16="http://schemas.microsoft.com/office/drawing/2014/main" id="{AEEE398B-CEE7-5D86-8B02-2ADDE1A55D0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21540000">
            <a:off x="4426312" y="653542"/>
            <a:ext cx="3339846" cy="120298"/>
          </a:xfrm>
          <a:prstGeom prst="rect">
            <a:avLst/>
          </a:prstGeom>
        </p:spPr>
      </p:pic>
      <p:sp>
        <p:nvSpPr>
          <p:cNvPr id="5" name="Espace réservé du numéro de diapositive 9">
            <a:extLst>
              <a:ext uri="{FF2B5EF4-FFF2-40B4-BE49-F238E27FC236}">
                <a16:creationId xmlns:a16="http://schemas.microsoft.com/office/drawing/2014/main" id="{849317AC-0AF0-37F4-72E0-CA6481E3A9CF}"/>
              </a:ext>
            </a:extLst>
          </p:cNvPr>
          <p:cNvSpPr txBox="1">
            <a:spLocks/>
          </p:cNvSpPr>
          <p:nvPr/>
        </p:nvSpPr>
        <p:spPr>
          <a:xfrm>
            <a:off x="8940655" y="630683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1606BB-BB07-4977-8C33-F49A9417D0DA}" type="slidenum">
              <a:rPr kumimoji="0" lang="fr-FR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ZoneTexte 43">
            <a:extLst>
              <a:ext uri="{FF2B5EF4-FFF2-40B4-BE49-F238E27FC236}">
                <a16:creationId xmlns:a16="http://schemas.microsoft.com/office/drawing/2014/main" id="{0E58387F-E001-5B49-46F1-5314BB900C17}"/>
              </a:ext>
            </a:extLst>
          </p:cNvPr>
          <p:cNvSpPr txBox="1"/>
          <p:nvPr/>
        </p:nvSpPr>
        <p:spPr>
          <a:xfrm>
            <a:off x="2917040" y="962694"/>
            <a:ext cx="3171681" cy="307778"/>
          </a:xfrm>
          <a:prstGeom prst="rect">
            <a:avLst/>
          </a:prstGeom>
          <a:solidFill>
            <a:schemeClr val="bg1"/>
          </a:solidFill>
          <a:ln cap="flat">
            <a:noFill/>
          </a:ln>
        </p:spPr>
        <p:txBody>
          <a:bodyPr vert="horz" wrap="square" lIns="60960" tIns="30480" rIns="60960" bIns="30480" anchor="t" anchorCtr="0" compatLnSpc="1">
            <a:spAutoFit/>
          </a:bodyPr>
          <a:lstStyle/>
          <a:p>
            <a:pPr lvl="0" algn="ctr" defTabSz="60963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b="1" kern="0" dirty="0">
                <a:solidFill>
                  <a:schemeClr val="accent2"/>
                </a:solidFill>
              </a:rPr>
              <a:t>Perspectives</a:t>
            </a:r>
          </a:p>
        </p:txBody>
      </p:sp>
      <p:pic>
        <p:nvPicPr>
          <p:cNvPr id="10" name="Graphic 147">
            <a:extLst>
              <a:ext uri="{FF2B5EF4-FFF2-40B4-BE49-F238E27FC236}">
                <a16:creationId xmlns:a16="http://schemas.microsoft.com/office/drawing/2014/main" id="{2089B822-6409-46FE-9A5E-4FBF0617478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21540000">
            <a:off x="3664529" y="1315483"/>
            <a:ext cx="1568371" cy="56491"/>
          </a:xfrm>
          <a:prstGeom prst="rect">
            <a:avLst/>
          </a:prstGeom>
        </p:spPr>
      </p:pic>
      <p:sp>
        <p:nvSpPr>
          <p:cNvPr id="11" name="ZoneTexte 45">
            <a:extLst>
              <a:ext uri="{FF2B5EF4-FFF2-40B4-BE49-F238E27FC236}">
                <a16:creationId xmlns:a16="http://schemas.microsoft.com/office/drawing/2014/main" id="{4E98AD00-3CC1-7A54-7A53-A015E0447A96}"/>
              </a:ext>
            </a:extLst>
          </p:cNvPr>
          <p:cNvSpPr txBox="1"/>
          <p:nvPr/>
        </p:nvSpPr>
        <p:spPr>
          <a:xfrm>
            <a:off x="6206409" y="983405"/>
            <a:ext cx="2860779" cy="3077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60960" tIns="30480" rIns="60960" bIns="30480" anchor="t" anchorCtr="1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Conclusion</a:t>
            </a:r>
          </a:p>
        </p:txBody>
      </p:sp>
      <p:pic>
        <p:nvPicPr>
          <p:cNvPr id="12" name="Graphic 147">
            <a:extLst>
              <a:ext uri="{FF2B5EF4-FFF2-40B4-BE49-F238E27FC236}">
                <a16:creationId xmlns:a16="http://schemas.microsoft.com/office/drawing/2014/main" id="{E3583A9A-3F6E-D4E7-2A52-5E84860F596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1540000">
            <a:off x="6795361" y="1315483"/>
            <a:ext cx="1568371" cy="5649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3E6BF0D-D908-6B0B-AF60-3A225160E56C}"/>
              </a:ext>
            </a:extLst>
          </p:cNvPr>
          <p:cNvSpPr txBox="1"/>
          <p:nvPr/>
        </p:nvSpPr>
        <p:spPr>
          <a:xfrm>
            <a:off x="2982301" y="2444734"/>
            <a:ext cx="9569305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b="1" dirty="0"/>
              <a:t>Plusieurs axes d’amélioration et d’extension sont envisagés : </a:t>
            </a:r>
            <a:endParaRPr lang="fr-F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Enrichissement du catalogue de films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 Amélioration des statistiques et du </a:t>
            </a:r>
            <a:r>
              <a:rPr lang="fr-FR" dirty="0" err="1"/>
              <a:t>dashboard</a:t>
            </a:r>
            <a:endParaRPr lang="fr-F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Ajout de fonctionnalités communautaires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 Optimisation de l’expérience utilisateur</a:t>
            </a:r>
          </a:p>
        </p:txBody>
      </p:sp>
    </p:spTree>
    <p:extLst>
      <p:ext uri="{BB962C8B-B14F-4D97-AF65-F5344CB8AC3E}">
        <p14:creationId xmlns:p14="http://schemas.microsoft.com/office/powerpoint/2010/main" val="2672850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D2D3F-7AEB-BC76-0C40-5EEDEB7E0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 46">
            <a:extLst>
              <a:ext uri="{FF2B5EF4-FFF2-40B4-BE49-F238E27FC236}">
                <a16:creationId xmlns:a16="http://schemas.microsoft.com/office/drawing/2014/main" id="{87BC82A7-642D-805F-F244-ECD1D239A276}"/>
              </a:ext>
            </a:extLst>
          </p:cNvPr>
          <p:cNvSpPr/>
          <p:nvPr/>
        </p:nvSpPr>
        <p:spPr>
          <a:xfrm rot="10800000">
            <a:off x="-420261" y="-4492200"/>
            <a:ext cx="1359604" cy="20627788"/>
          </a:xfrm>
          <a:custGeom>
            <a:avLst/>
            <a:gdLst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7" fmla="*/ 0 w 1359568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9604" h="20627788">
                <a:moveTo>
                  <a:pt x="36" y="20627788"/>
                </a:moveTo>
                <a:lnTo>
                  <a:pt x="36" y="11151257"/>
                </a:lnTo>
                <a:cubicBezTo>
                  <a:pt x="-1812" y="10732246"/>
                  <a:pt x="562432" y="10818204"/>
                  <a:pt x="567694" y="10313894"/>
                </a:cubicBezTo>
                <a:cubicBezTo>
                  <a:pt x="572956" y="9809584"/>
                  <a:pt x="-5226" y="9888718"/>
                  <a:pt x="36" y="9476531"/>
                </a:cubicBezTo>
                <a:lnTo>
                  <a:pt x="36" y="0"/>
                </a:lnTo>
                <a:lnTo>
                  <a:pt x="1359604" y="0"/>
                </a:lnTo>
                <a:lnTo>
                  <a:pt x="1359604" y="20627788"/>
                </a:lnTo>
                <a:lnTo>
                  <a:pt x="36" y="206277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4" name="Groupe 83">
            <a:extLst>
              <a:ext uri="{FF2B5EF4-FFF2-40B4-BE49-F238E27FC236}">
                <a16:creationId xmlns:a16="http://schemas.microsoft.com/office/drawing/2014/main" id="{8DD68C93-F160-57E3-4C43-831B68627C27}"/>
              </a:ext>
            </a:extLst>
          </p:cNvPr>
          <p:cNvGrpSpPr/>
          <p:nvPr/>
        </p:nvGrpSpPr>
        <p:grpSpPr>
          <a:xfrm>
            <a:off x="-1807966" y="3786559"/>
            <a:ext cx="828000" cy="828000"/>
            <a:chOff x="-1826440" y="3786559"/>
            <a:chExt cx="828000" cy="828000"/>
          </a:xfrm>
          <a:solidFill>
            <a:schemeClr val="accent2"/>
          </a:solidFill>
        </p:grpSpPr>
        <p:sp>
          <p:nvSpPr>
            <p:cNvPr id="85" name="Oval 32">
              <a:extLst>
                <a:ext uri="{FF2B5EF4-FFF2-40B4-BE49-F238E27FC236}">
                  <a16:creationId xmlns:a16="http://schemas.microsoft.com/office/drawing/2014/main" id="{344A3EAB-5A83-9772-59F3-696892A43A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826440" y="3786559"/>
              <a:ext cx="828000" cy="82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6" name="Graphique 85" descr="Usine avec un remplissage uni">
              <a:extLst>
                <a:ext uri="{FF2B5EF4-FFF2-40B4-BE49-F238E27FC236}">
                  <a16:creationId xmlns:a16="http://schemas.microsoft.com/office/drawing/2014/main" id="{41F12CA0-9593-59C7-28DE-8D24F0B53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1721858" y="3891141"/>
              <a:ext cx="618836" cy="618836"/>
            </a:xfrm>
            <a:prstGeom prst="rect">
              <a:avLst/>
            </a:prstGeom>
          </p:spPr>
        </p:pic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8E64123C-F1B2-4AF1-0060-44573CB9349D}"/>
              </a:ext>
            </a:extLst>
          </p:cNvPr>
          <p:cNvGrpSpPr/>
          <p:nvPr/>
        </p:nvGrpSpPr>
        <p:grpSpPr>
          <a:xfrm>
            <a:off x="535760" y="5395957"/>
            <a:ext cx="828000" cy="828000"/>
            <a:chOff x="-1826440" y="5395957"/>
            <a:chExt cx="828000" cy="828000"/>
          </a:xfrm>
          <a:solidFill>
            <a:schemeClr val="accent2"/>
          </a:solidFill>
        </p:grpSpPr>
        <p:sp>
          <p:nvSpPr>
            <p:cNvPr id="92" name="Oval 38">
              <a:extLst>
                <a:ext uri="{FF2B5EF4-FFF2-40B4-BE49-F238E27FC236}">
                  <a16:creationId xmlns:a16="http://schemas.microsoft.com/office/drawing/2014/main" id="{C6C54178-094F-7D10-30BF-641611B07F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826440" y="5395957"/>
              <a:ext cx="828000" cy="828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3" name="Graphic 33" descr="Lightbulb">
              <a:extLst>
                <a:ext uri="{FF2B5EF4-FFF2-40B4-BE49-F238E27FC236}">
                  <a16:creationId xmlns:a16="http://schemas.microsoft.com/office/drawing/2014/main" id="{4EBBE54A-10F2-249C-9E8F-AF8D9F299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721857" y="5500540"/>
              <a:ext cx="618834" cy="618834"/>
            </a:xfrm>
            <a:prstGeom prst="rect">
              <a:avLst/>
            </a:prstGeom>
          </p:spPr>
        </p:pic>
      </p:grpSp>
      <p:pic>
        <p:nvPicPr>
          <p:cNvPr id="95" name="Graphique 94" descr="Porte-bloc avec un remplissage uni">
            <a:extLst>
              <a:ext uri="{FF2B5EF4-FFF2-40B4-BE49-F238E27FC236}">
                <a16:creationId xmlns:a16="http://schemas.microsoft.com/office/drawing/2014/main" id="{1BC08206-A649-8F5A-C098-457C2693A4DB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678180" y="672348"/>
            <a:ext cx="618835" cy="618835"/>
          </a:xfrm>
          <a:prstGeom prst="rect">
            <a:avLst/>
          </a:prstGeom>
        </p:spPr>
      </p:pic>
      <p:pic>
        <p:nvPicPr>
          <p:cNvPr id="97" name="Graphique 96" descr="Usine avec un remplissage uni">
            <a:extLst>
              <a:ext uri="{FF2B5EF4-FFF2-40B4-BE49-F238E27FC236}">
                <a16:creationId xmlns:a16="http://schemas.microsoft.com/office/drawing/2014/main" id="{46A82BC0-466C-F3AB-DD61-73E7D692F95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4982" y="3891141"/>
            <a:ext cx="618836" cy="618836"/>
          </a:xfrm>
          <a:prstGeom prst="rect">
            <a:avLst/>
          </a:prstGeom>
        </p:spPr>
      </p:pic>
      <p:pic>
        <p:nvPicPr>
          <p:cNvPr id="98" name="Graphique 97" descr="Enseignant avec un remplissage uni">
            <a:extLst>
              <a:ext uri="{FF2B5EF4-FFF2-40B4-BE49-F238E27FC236}">
                <a16:creationId xmlns:a16="http://schemas.microsoft.com/office/drawing/2014/main" id="{FEF7B6C1-BEFC-77D2-27C3-B1E45C6E3442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3212" y="2281744"/>
            <a:ext cx="618836" cy="618836"/>
          </a:xfrm>
          <a:prstGeom prst="rect">
            <a:avLst/>
          </a:prstGeom>
        </p:spPr>
      </p:pic>
      <p:pic>
        <p:nvPicPr>
          <p:cNvPr id="99" name="Graphique 98" descr="Porte-bloc avec un remplissage uni">
            <a:extLst>
              <a:ext uri="{FF2B5EF4-FFF2-40B4-BE49-F238E27FC236}">
                <a16:creationId xmlns:a16="http://schemas.microsoft.com/office/drawing/2014/main" id="{587DEC6E-B448-1EDB-1506-8D23883F6B1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0623" y="672348"/>
            <a:ext cx="618835" cy="61883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B3EA181-2866-CDB0-63D3-BA7A4E088022}"/>
              </a:ext>
            </a:extLst>
          </p:cNvPr>
          <p:cNvSpPr txBox="1"/>
          <p:nvPr/>
        </p:nvSpPr>
        <p:spPr>
          <a:xfrm>
            <a:off x="3771884" y="148348"/>
            <a:ext cx="5557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1" spc="300" dirty="0">
                <a:solidFill>
                  <a:prstClr val="black"/>
                </a:solidFill>
                <a:latin typeface="Montserrat" pitchFamily="2" charset="77"/>
              </a:rPr>
              <a:t>Perspectives et Conclusion</a:t>
            </a:r>
            <a:endParaRPr kumimoji="0" lang="fr-FR" sz="24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itchFamily="2" charset="77"/>
              <a:ea typeface="+mn-ea"/>
              <a:cs typeface="+mn-cs"/>
            </a:endParaRPr>
          </a:p>
        </p:txBody>
      </p:sp>
      <p:pic>
        <p:nvPicPr>
          <p:cNvPr id="3" name="Graphic 147">
            <a:extLst>
              <a:ext uri="{FF2B5EF4-FFF2-40B4-BE49-F238E27FC236}">
                <a16:creationId xmlns:a16="http://schemas.microsoft.com/office/drawing/2014/main" id="{72C06B6D-4C67-9F9B-C245-8EDE1A426A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21540000">
            <a:off x="4426312" y="653542"/>
            <a:ext cx="3339846" cy="120298"/>
          </a:xfrm>
          <a:prstGeom prst="rect">
            <a:avLst/>
          </a:prstGeom>
        </p:spPr>
      </p:pic>
      <p:sp>
        <p:nvSpPr>
          <p:cNvPr id="5" name="Espace réservé du numéro de diapositive 9">
            <a:extLst>
              <a:ext uri="{FF2B5EF4-FFF2-40B4-BE49-F238E27FC236}">
                <a16:creationId xmlns:a16="http://schemas.microsoft.com/office/drawing/2014/main" id="{97D3993B-811E-925F-5B69-96BB05D8B5E1}"/>
              </a:ext>
            </a:extLst>
          </p:cNvPr>
          <p:cNvSpPr txBox="1">
            <a:spLocks/>
          </p:cNvSpPr>
          <p:nvPr/>
        </p:nvSpPr>
        <p:spPr>
          <a:xfrm>
            <a:off x="8940655" y="630683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1606BB-BB07-4977-8C33-F49A9417D0DA}" type="slidenum">
              <a:rPr kumimoji="0" lang="fr-FR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ZoneTexte 43">
            <a:extLst>
              <a:ext uri="{FF2B5EF4-FFF2-40B4-BE49-F238E27FC236}">
                <a16:creationId xmlns:a16="http://schemas.microsoft.com/office/drawing/2014/main" id="{0E7AC722-3D28-B32F-9791-4F3395DBBA2B}"/>
              </a:ext>
            </a:extLst>
          </p:cNvPr>
          <p:cNvSpPr txBox="1"/>
          <p:nvPr/>
        </p:nvSpPr>
        <p:spPr>
          <a:xfrm>
            <a:off x="2917040" y="962694"/>
            <a:ext cx="3171681" cy="307778"/>
          </a:xfrm>
          <a:prstGeom prst="rect">
            <a:avLst/>
          </a:prstGeom>
          <a:solidFill>
            <a:schemeClr val="bg1"/>
          </a:solidFill>
          <a:ln cap="flat">
            <a:noFill/>
          </a:ln>
        </p:spPr>
        <p:txBody>
          <a:bodyPr vert="horz" wrap="square" lIns="60960" tIns="30480" rIns="60960" bIns="30480" anchor="t" anchorCtr="0" compatLnSpc="1">
            <a:spAutoFit/>
          </a:bodyPr>
          <a:lstStyle/>
          <a:p>
            <a:pPr lvl="0" algn="ctr" defTabSz="60963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b="1" kern="0" dirty="0">
                <a:solidFill>
                  <a:srgbClr val="767171"/>
                </a:solidFill>
              </a:rPr>
              <a:t>Perspectives</a:t>
            </a:r>
          </a:p>
        </p:txBody>
      </p:sp>
      <p:pic>
        <p:nvPicPr>
          <p:cNvPr id="10" name="Graphic 147">
            <a:extLst>
              <a:ext uri="{FF2B5EF4-FFF2-40B4-BE49-F238E27FC236}">
                <a16:creationId xmlns:a16="http://schemas.microsoft.com/office/drawing/2014/main" id="{ECA1FDE6-190D-E4A5-281B-4532215A998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21540000">
            <a:off x="3664529" y="1315483"/>
            <a:ext cx="1568371" cy="56491"/>
          </a:xfrm>
          <a:prstGeom prst="rect">
            <a:avLst/>
          </a:prstGeom>
        </p:spPr>
      </p:pic>
      <p:sp>
        <p:nvSpPr>
          <p:cNvPr id="11" name="ZoneTexte 45">
            <a:extLst>
              <a:ext uri="{FF2B5EF4-FFF2-40B4-BE49-F238E27FC236}">
                <a16:creationId xmlns:a16="http://schemas.microsoft.com/office/drawing/2014/main" id="{A89B7F0D-759A-C8F9-5B74-9E916618958F}"/>
              </a:ext>
            </a:extLst>
          </p:cNvPr>
          <p:cNvSpPr txBox="1"/>
          <p:nvPr/>
        </p:nvSpPr>
        <p:spPr>
          <a:xfrm>
            <a:off x="6206409" y="983405"/>
            <a:ext cx="2860779" cy="3077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60960" tIns="30480" rIns="60960" bIns="30480" anchor="t" anchorCtr="1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Conclusion</a:t>
            </a:r>
          </a:p>
        </p:txBody>
      </p:sp>
      <p:pic>
        <p:nvPicPr>
          <p:cNvPr id="12" name="Graphic 147">
            <a:extLst>
              <a:ext uri="{FF2B5EF4-FFF2-40B4-BE49-F238E27FC236}">
                <a16:creationId xmlns:a16="http://schemas.microsoft.com/office/drawing/2014/main" id="{F324F01D-A24C-2BAD-4FA6-6B12C9AC26D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1540000">
            <a:off x="6795361" y="1315483"/>
            <a:ext cx="1568371" cy="5649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85E24C6-8090-E388-613E-5FF0C28CE759}"/>
              </a:ext>
            </a:extLst>
          </p:cNvPr>
          <p:cNvSpPr txBox="1"/>
          <p:nvPr/>
        </p:nvSpPr>
        <p:spPr>
          <a:xfrm>
            <a:off x="2703273" y="2714864"/>
            <a:ext cx="769515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Le projet </a:t>
            </a:r>
            <a:r>
              <a:rPr lang="fr-FR" dirty="0" err="1"/>
              <a:t>CineTech</a:t>
            </a:r>
            <a:r>
              <a:rPr lang="fr-FR" dirty="0"/>
              <a:t> nous a permis de concevoir une application web Single Page Application moderne et </a:t>
            </a:r>
            <a:r>
              <a:rPr lang="fr-FR" dirty="0" err="1"/>
              <a:t>fonctionnelle.Les</a:t>
            </a:r>
            <a:r>
              <a:rPr lang="fr-FR" dirty="0"/>
              <a:t> objectifs ont été atteints avec succès, tout en renforçant nos compétences en développement front-end, en JavaScript </a:t>
            </a:r>
            <a:r>
              <a:rPr lang="fr-FR" dirty="0" err="1"/>
              <a:t>Vanilla</a:t>
            </a:r>
            <a:r>
              <a:rPr lang="fr-FR" dirty="0"/>
              <a:t> et en travail d’équipe.</a:t>
            </a:r>
          </a:p>
          <a:p>
            <a:endParaRPr lang="fr-FR" dirty="0"/>
          </a:p>
          <a:p>
            <a:r>
              <a:rPr lang="fr-FR" b="1" u="sng" dirty="0"/>
              <a:t>Références</a:t>
            </a:r>
            <a:endParaRPr lang="en-US" b="1" dirty="0"/>
          </a:p>
          <a:p>
            <a:pPr lvl="0"/>
            <a:r>
              <a:rPr lang="en-GB" dirty="0"/>
              <a:t>MDN Web Docs – </a:t>
            </a:r>
            <a:r>
              <a:rPr lang="en-GB" u="sng" dirty="0">
                <a:hlinkClick r:id="rId19"/>
              </a:rPr>
              <a:t>https://developer.mozilla.org</a:t>
            </a:r>
            <a:endParaRPr lang="en-US" dirty="0"/>
          </a:p>
          <a:p>
            <a:pPr lvl="0"/>
            <a:r>
              <a:rPr lang="fr-FR" dirty="0"/>
              <a:t>Documentation </a:t>
            </a:r>
            <a:r>
              <a:rPr lang="fr-FR" dirty="0" err="1"/>
              <a:t>Tailwind</a:t>
            </a:r>
            <a:r>
              <a:rPr lang="fr-FR" dirty="0"/>
              <a:t> CSS – </a:t>
            </a:r>
            <a:r>
              <a:rPr lang="fr-FR" u="sng" dirty="0">
                <a:hlinkClick r:id="rId20"/>
              </a:rPr>
              <a:t>https://tailwindcss.com</a:t>
            </a:r>
            <a:endParaRPr lang="en-US" dirty="0"/>
          </a:p>
          <a:p>
            <a:pPr lvl="0"/>
            <a:r>
              <a:rPr lang="fr-FR" dirty="0"/>
              <a:t>Documentation Chart.js – </a:t>
            </a:r>
            <a:r>
              <a:rPr lang="fr-FR" u="sng" dirty="0">
                <a:hlinkClick r:id="rId21"/>
              </a:rPr>
              <a:t>https://www.chartjs.org</a:t>
            </a:r>
            <a:endParaRPr lang="en-US" dirty="0"/>
          </a:p>
          <a:p>
            <a:r>
              <a:rPr lang="en-GB" dirty="0"/>
              <a:t>Studio </a:t>
            </a:r>
            <a:r>
              <a:rPr lang="en-GB" dirty="0" err="1"/>
              <a:t>Ghibli</a:t>
            </a:r>
            <a:r>
              <a:rPr lang="en-GB" dirty="0"/>
              <a:t> API – </a:t>
            </a:r>
            <a:r>
              <a:rPr lang="en-GB" u="sng" dirty="0">
                <a:hlinkClick r:id="rId22"/>
              </a:rPr>
              <a:t>https://ghibliapi.vercel.app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7777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 2" descr="Une image contenant texte, Police, orange, Graphique&#10;&#10;Le contenu généré par l’IA peut être incorrect.">
            <a:extLst>
              <a:ext uri="{FF2B5EF4-FFF2-40B4-BE49-F238E27FC236}">
                <a16:creationId xmlns:a16="http://schemas.microsoft.com/office/drawing/2014/main" id="{B5D13FE5-CF81-60F2-5D9C-5360BAA06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t="24100" b="19660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762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ZoneTexte 92">
            <a:extLst>
              <a:ext uri="{FF2B5EF4-FFF2-40B4-BE49-F238E27FC236}">
                <a16:creationId xmlns:a16="http://schemas.microsoft.com/office/drawing/2014/main" id="{C19092A3-646B-48B6-9547-F9E96D3C4ACA}"/>
              </a:ext>
            </a:extLst>
          </p:cNvPr>
          <p:cNvSpPr txBox="1"/>
          <p:nvPr/>
        </p:nvSpPr>
        <p:spPr>
          <a:xfrm>
            <a:off x="1385522" y="1990825"/>
            <a:ext cx="103120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8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Présentation du projet et ses objectifs</a:t>
            </a:r>
          </a:p>
        </p:txBody>
      </p:sp>
      <p:pic>
        <p:nvPicPr>
          <p:cNvPr id="20" name="Graphic 147">
            <a:extLst>
              <a:ext uri="{FF2B5EF4-FFF2-40B4-BE49-F238E27FC236}">
                <a16:creationId xmlns:a16="http://schemas.microsoft.com/office/drawing/2014/main" id="{034377C8-6012-45C5-8147-EE7284940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540000">
            <a:off x="3656274" y="3602833"/>
            <a:ext cx="4854444" cy="174853"/>
          </a:xfrm>
          <a:prstGeom prst="rect">
            <a:avLst/>
          </a:prstGeom>
        </p:spPr>
      </p:pic>
      <p:sp>
        <p:nvSpPr>
          <p:cNvPr id="21" name="Freeform 46">
            <a:extLst>
              <a:ext uri="{FF2B5EF4-FFF2-40B4-BE49-F238E27FC236}">
                <a16:creationId xmlns:a16="http://schemas.microsoft.com/office/drawing/2014/main" id="{63C2DF19-5094-4840-B652-B68C59CCB975}"/>
              </a:ext>
            </a:extLst>
          </p:cNvPr>
          <p:cNvSpPr/>
          <p:nvPr/>
        </p:nvSpPr>
        <p:spPr>
          <a:xfrm rot="10800000">
            <a:off x="-420261" y="-9318194"/>
            <a:ext cx="1359604" cy="20627788"/>
          </a:xfrm>
          <a:custGeom>
            <a:avLst/>
            <a:gdLst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7" fmla="*/ 0 w 1359568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9604" h="20627788">
                <a:moveTo>
                  <a:pt x="36" y="20627788"/>
                </a:moveTo>
                <a:lnTo>
                  <a:pt x="36" y="11151257"/>
                </a:lnTo>
                <a:cubicBezTo>
                  <a:pt x="-1812" y="10732246"/>
                  <a:pt x="562432" y="10818204"/>
                  <a:pt x="567694" y="10313894"/>
                </a:cubicBezTo>
                <a:cubicBezTo>
                  <a:pt x="572956" y="9809584"/>
                  <a:pt x="-5226" y="9888718"/>
                  <a:pt x="36" y="9476531"/>
                </a:cubicBezTo>
                <a:lnTo>
                  <a:pt x="36" y="0"/>
                </a:lnTo>
                <a:lnTo>
                  <a:pt x="1359604" y="0"/>
                </a:lnTo>
                <a:lnTo>
                  <a:pt x="1359604" y="20627788"/>
                </a:lnTo>
                <a:lnTo>
                  <a:pt x="36" y="206277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Graphic 33" descr="Lightbulb">
            <a:extLst>
              <a:ext uri="{FF2B5EF4-FFF2-40B4-BE49-F238E27FC236}">
                <a16:creationId xmlns:a16="http://schemas.microsoft.com/office/drawing/2014/main" id="{9176DE1C-30F6-4990-AC7A-746A8701D0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606" y="5517569"/>
            <a:ext cx="618834" cy="618834"/>
          </a:xfrm>
          <a:prstGeom prst="rect">
            <a:avLst/>
          </a:prstGeom>
        </p:spPr>
      </p:pic>
      <p:pic>
        <p:nvPicPr>
          <p:cNvPr id="25" name="Graphique 24" descr="Enseignant avec un remplissage uni">
            <a:extLst>
              <a:ext uri="{FF2B5EF4-FFF2-40B4-BE49-F238E27FC236}">
                <a16:creationId xmlns:a16="http://schemas.microsoft.com/office/drawing/2014/main" id="{B7643BE1-5880-4C0C-B67D-B7E6205DCFD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3212" y="2281744"/>
            <a:ext cx="618836" cy="618836"/>
          </a:xfrm>
          <a:prstGeom prst="rect">
            <a:avLst/>
          </a:prstGeom>
        </p:spPr>
      </p:pic>
      <p:sp>
        <p:nvSpPr>
          <p:cNvPr id="27" name="Oval 32">
            <a:extLst>
              <a:ext uri="{FF2B5EF4-FFF2-40B4-BE49-F238E27FC236}">
                <a16:creationId xmlns:a16="http://schemas.microsoft.com/office/drawing/2014/main" id="{22A76F1D-871C-478F-B8E8-60C3A5B94CE5}"/>
              </a:ext>
            </a:extLst>
          </p:cNvPr>
          <p:cNvSpPr>
            <a:spLocks noChangeAspect="1"/>
          </p:cNvSpPr>
          <p:nvPr/>
        </p:nvSpPr>
        <p:spPr>
          <a:xfrm>
            <a:off x="471918" y="567765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Graphique 22" descr="Porte-bloc avec un remplissage uni">
            <a:extLst>
              <a:ext uri="{FF2B5EF4-FFF2-40B4-BE49-F238E27FC236}">
                <a16:creationId xmlns:a16="http://schemas.microsoft.com/office/drawing/2014/main" id="{99220976-69DB-4F07-B8F9-03650484E24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6500" y="672348"/>
            <a:ext cx="618835" cy="618835"/>
          </a:xfrm>
          <a:prstGeom prst="rect">
            <a:avLst/>
          </a:prstGeom>
        </p:spPr>
      </p:pic>
      <p:sp>
        <p:nvSpPr>
          <p:cNvPr id="6" name="Oval 44">
            <a:extLst>
              <a:ext uri="{FF2B5EF4-FFF2-40B4-BE49-F238E27FC236}">
                <a16:creationId xmlns:a16="http://schemas.microsoft.com/office/drawing/2014/main" id="{51A0B3C1-BB63-F569-AC58-9DB1D99EBDD0}"/>
              </a:ext>
            </a:extLst>
          </p:cNvPr>
          <p:cNvSpPr>
            <a:spLocks noChangeAspect="1"/>
          </p:cNvSpPr>
          <p:nvPr/>
        </p:nvSpPr>
        <p:spPr>
          <a:xfrm>
            <a:off x="233294" y="3908172"/>
            <a:ext cx="498672" cy="505219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4284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ZoneTexte 92">
            <a:extLst>
              <a:ext uri="{FF2B5EF4-FFF2-40B4-BE49-F238E27FC236}">
                <a16:creationId xmlns:a16="http://schemas.microsoft.com/office/drawing/2014/main" id="{C19092A3-646B-48B6-9547-F9E96D3C4ACA}"/>
              </a:ext>
            </a:extLst>
          </p:cNvPr>
          <p:cNvSpPr txBox="1"/>
          <p:nvPr/>
        </p:nvSpPr>
        <p:spPr>
          <a:xfrm>
            <a:off x="1195335" y="119265"/>
            <a:ext cx="1084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Présentation du projet et ses objectifs</a:t>
            </a:r>
          </a:p>
        </p:txBody>
      </p:sp>
      <p:pic>
        <p:nvPicPr>
          <p:cNvPr id="20" name="Graphic 147">
            <a:extLst>
              <a:ext uri="{FF2B5EF4-FFF2-40B4-BE49-F238E27FC236}">
                <a16:creationId xmlns:a16="http://schemas.microsoft.com/office/drawing/2014/main" id="{034377C8-6012-45C5-8147-EE7284940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540000">
            <a:off x="3732557" y="668261"/>
            <a:ext cx="5770055" cy="207833"/>
          </a:xfrm>
          <a:prstGeom prst="rect">
            <a:avLst/>
          </a:prstGeom>
        </p:spPr>
      </p:pic>
      <p:sp>
        <p:nvSpPr>
          <p:cNvPr id="21" name="Freeform 46">
            <a:extLst>
              <a:ext uri="{FF2B5EF4-FFF2-40B4-BE49-F238E27FC236}">
                <a16:creationId xmlns:a16="http://schemas.microsoft.com/office/drawing/2014/main" id="{63C2DF19-5094-4840-B652-B68C59CCB975}"/>
              </a:ext>
            </a:extLst>
          </p:cNvPr>
          <p:cNvSpPr/>
          <p:nvPr/>
        </p:nvSpPr>
        <p:spPr>
          <a:xfrm rot="10800000">
            <a:off x="-420261" y="-9318194"/>
            <a:ext cx="1359604" cy="20627788"/>
          </a:xfrm>
          <a:custGeom>
            <a:avLst/>
            <a:gdLst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7" fmla="*/ 0 w 1359568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9604" h="20627788">
                <a:moveTo>
                  <a:pt x="36" y="20627788"/>
                </a:moveTo>
                <a:lnTo>
                  <a:pt x="36" y="11151257"/>
                </a:lnTo>
                <a:cubicBezTo>
                  <a:pt x="-1812" y="10732246"/>
                  <a:pt x="562432" y="10818204"/>
                  <a:pt x="567694" y="10313894"/>
                </a:cubicBezTo>
                <a:cubicBezTo>
                  <a:pt x="572956" y="9809584"/>
                  <a:pt x="-5226" y="9888718"/>
                  <a:pt x="36" y="9476531"/>
                </a:cubicBezTo>
                <a:lnTo>
                  <a:pt x="36" y="0"/>
                </a:lnTo>
                <a:lnTo>
                  <a:pt x="1359604" y="0"/>
                </a:lnTo>
                <a:lnTo>
                  <a:pt x="1359604" y="20627788"/>
                </a:lnTo>
                <a:lnTo>
                  <a:pt x="36" y="206277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Graphic 33" descr="Lightbulb">
            <a:extLst>
              <a:ext uri="{FF2B5EF4-FFF2-40B4-BE49-F238E27FC236}">
                <a16:creationId xmlns:a16="http://schemas.microsoft.com/office/drawing/2014/main" id="{9176DE1C-30F6-4990-AC7A-746A8701D0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606" y="5517569"/>
            <a:ext cx="618834" cy="618834"/>
          </a:xfrm>
          <a:prstGeom prst="rect">
            <a:avLst/>
          </a:prstGeom>
        </p:spPr>
      </p:pic>
      <p:pic>
        <p:nvPicPr>
          <p:cNvPr id="25" name="Graphique 24" descr="Enseignant avec un remplissage uni">
            <a:extLst>
              <a:ext uri="{FF2B5EF4-FFF2-40B4-BE49-F238E27FC236}">
                <a16:creationId xmlns:a16="http://schemas.microsoft.com/office/drawing/2014/main" id="{B7643BE1-5880-4C0C-B67D-B7E6205DCFD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3212" y="2281744"/>
            <a:ext cx="618836" cy="618836"/>
          </a:xfrm>
          <a:prstGeom prst="rect">
            <a:avLst/>
          </a:prstGeom>
        </p:spPr>
      </p:pic>
      <p:sp>
        <p:nvSpPr>
          <p:cNvPr id="27" name="Oval 32">
            <a:extLst>
              <a:ext uri="{FF2B5EF4-FFF2-40B4-BE49-F238E27FC236}">
                <a16:creationId xmlns:a16="http://schemas.microsoft.com/office/drawing/2014/main" id="{22A76F1D-871C-478F-B8E8-60C3A5B94CE5}"/>
              </a:ext>
            </a:extLst>
          </p:cNvPr>
          <p:cNvSpPr>
            <a:spLocks noChangeAspect="1"/>
          </p:cNvSpPr>
          <p:nvPr/>
        </p:nvSpPr>
        <p:spPr>
          <a:xfrm>
            <a:off x="471918" y="567765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Graphique 22" descr="Porte-bloc avec un remplissage uni">
            <a:extLst>
              <a:ext uri="{FF2B5EF4-FFF2-40B4-BE49-F238E27FC236}">
                <a16:creationId xmlns:a16="http://schemas.microsoft.com/office/drawing/2014/main" id="{99220976-69DB-4F07-B8F9-03650484E24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6500" y="672348"/>
            <a:ext cx="618835" cy="618835"/>
          </a:xfrm>
          <a:prstGeom prst="rect">
            <a:avLst/>
          </a:prstGeom>
        </p:spPr>
      </p:pic>
      <p:sp>
        <p:nvSpPr>
          <p:cNvPr id="10" name="Oval 44">
            <a:extLst>
              <a:ext uri="{FF2B5EF4-FFF2-40B4-BE49-F238E27FC236}">
                <a16:creationId xmlns:a16="http://schemas.microsoft.com/office/drawing/2014/main" id="{F8166A97-5CEC-2402-FF71-AA8AA85EB437}"/>
              </a:ext>
            </a:extLst>
          </p:cNvPr>
          <p:cNvSpPr>
            <a:spLocks noChangeAspect="1"/>
          </p:cNvSpPr>
          <p:nvPr/>
        </p:nvSpPr>
        <p:spPr>
          <a:xfrm>
            <a:off x="233294" y="3908172"/>
            <a:ext cx="498672" cy="505219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Espace réservé du numéro de diapositive 9">
            <a:extLst>
              <a:ext uri="{FF2B5EF4-FFF2-40B4-BE49-F238E27FC236}">
                <a16:creationId xmlns:a16="http://schemas.microsoft.com/office/drawing/2014/main" id="{D118A942-E0CC-1F77-A1BE-6CF8250ADAAD}"/>
              </a:ext>
            </a:extLst>
          </p:cNvPr>
          <p:cNvSpPr txBox="1">
            <a:spLocks/>
          </p:cNvSpPr>
          <p:nvPr/>
        </p:nvSpPr>
        <p:spPr>
          <a:xfrm>
            <a:off x="8940655" y="630683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1606BB-BB07-4977-8C33-F49A9417D0DA}" type="slidenum">
              <a:rPr kumimoji="0" lang="fr-FR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ZoneTexte 43">
            <a:extLst>
              <a:ext uri="{FF2B5EF4-FFF2-40B4-BE49-F238E27FC236}">
                <a16:creationId xmlns:a16="http://schemas.microsoft.com/office/drawing/2014/main" id="{2462257B-84AD-EF78-4C5B-042C388FFD5F}"/>
              </a:ext>
            </a:extLst>
          </p:cNvPr>
          <p:cNvSpPr txBox="1"/>
          <p:nvPr/>
        </p:nvSpPr>
        <p:spPr>
          <a:xfrm>
            <a:off x="1469240" y="983450"/>
            <a:ext cx="3171681" cy="307778"/>
          </a:xfrm>
          <a:prstGeom prst="rect">
            <a:avLst/>
          </a:prstGeom>
          <a:solidFill>
            <a:schemeClr val="bg1"/>
          </a:solidFill>
          <a:ln cap="flat">
            <a:noFill/>
          </a:ln>
        </p:spPr>
        <p:txBody>
          <a:bodyPr vert="horz" wrap="square" lIns="60960" tIns="30480" rIns="60960" bIns="30480" anchor="t" anchorCtr="0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Introduction</a:t>
            </a:r>
          </a:p>
        </p:txBody>
      </p:sp>
      <p:sp>
        <p:nvSpPr>
          <p:cNvPr id="9" name="ZoneTexte 40">
            <a:extLst>
              <a:ext uri="{FF2B5EF4-FFF2-40B4-BE49-F238E27FC236}">
                <a16:creationId xmlns:a16="http://schemas.microsoft.com/office/drawing/2014/main" id="{A91BF0AF-9A5C-B7AC-CEBE-366E069D6DF8}"/>
              </a:ext>
            </a:extLst>
          </p:cNvPr>
          <p:cNvSpPr txBox="1"/>
          <p:nvPr/>
        </p:nvSpPr>
        <p:spPr>
          <a:xfrm>
            <a:off x="8998152" y="1004161"/>
            <a:ext cx="2491667" cy="3077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60960" tIns="30480" rIns="60960" bIns="30480" anchor="t" anchorCtr="0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Technologies utilisées</a:t>
            </a:r>
          </a:p>
        </p:txBody>
      </p:sp>
      <p:pic>
        <p:nvPicPr>
          <p:cNvPr id="11" name="Graphic 147">
            <a:extLst>
              <a:ext uri="{FF2B5EF4-FFF2-40B4-BE49-F238E27FC236}">
                <a16:creationId xmlns:a16="http://schemas.microsoft.com/office/drawing/2014/main" id="{D0BB038B-5AEC-5C8E-1D88-5B74363CA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540000">
            <a:off x="2216729" y="1336239"/>
            <a:ext cx="1568371" cy="56491"/>
          </a:xfrm>
          <a:prstGeom prst="rect">
            <a:avLst/>
          </a:prstGeom>
        </p:spPr>
      </p:pic>
      <p:pic>
        <p:nvPicPr>
          <p:cNvPr id="13" name="Graphic 147">
            <a:extLst>
              <a:ext uri="{FF2B5EF4-FFF2-40B4-BE49-F238E27FC236}">
                <a16:creationId xmlns:a16="http://schemas.microsoft.com/office/drawing/2014/main" id="{30B4A5E1-7097-C84F-CFAA-6DBF0102EAB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1540000">
            <a:off x="9405354" y="1339274"/>
            <a:ext cx="1568371" cy="56491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5270A4F6-4906-47B7-75F2-C23C87CB850A}"/>
              </a:ext>
            </a:extLst>
          </p:cNvPr>
          <p:cNvSpPr txBox="1"/>
          <p:nvPr/>
        </p:nvSpPr>
        <p:spPr>
          <a:xfrm>
            <a:off x="1385522" y="2203360"/>
            <a:ext cx="649165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Dans le cadre du module </a:t>
            </a:r>
            <a:r>
              <a:rPr lang="fr-FR" b="1" dirty="0"/>
              <a:t>Développement Web Front-End</a:t>
            </a:r>
            <a:r>
              <a:rPr lang="fr-FR" dirty="0"/>
              <a:t> de la filière </a:t>
            </a:r>
            <a:r>
              <a:rPr lang="fr-FR" b="1" dirty="0"/>
              <a:t>3IIR à l’EMSI</a:t>
            </a:r>
            <a:r>
              <a:rPr lang="fr-FR" dirty="0"/>
              <a:t>, nous avons réalisé le projet </a:t>
            </a:r>
            <a:r>
              <a:rPr lang="fr-FR" b="1" dirty="0" err="1"/>
              <a:t>CineTech</a:t>
            </a:r>
            <a:r>
              <a:rPr lang="fr-FR" dirty="0"/>
              <a:t>, une application web de type </a:t>
            </a:r>
            <a:r>
              <a:rPr lang="fr-FR" b="1" dirty="0"/>
              <a:t>Single Page Application</a:t>
            </a:r>
            <a:r>
              <a:rPr lang="fr-FR" dirty="0"/>
              <a:t> dédiée au cinéma.</a:t>
            </a:r>
          </a:p>
          <a:p>
            <a:endParaRPr lang="fr-FR" dirty="0"/>
          </a:p>
          <a:p>
            <a:r>
              <a:rPr lang="fr-FR" dirty="0" err="1"/>
              <a:t>CineTech</a:t>
            </a:r>
            <a:r>
              <a:rPr lang="fr-FR" dirty="0"/>
              <a:t> permet la consultation et la gestion d’un catalogue de films à travers une interface moderne et entièrement dynamique, développée uniquement avec des </a:t>
            </a:r>
            <a:r>
              <a:rPr lang="fr-FR" b="1" dirty="0"/>
              <a:t>technologies web natives</a:t>
            </a:r>
            <a:r>
              <a:rPr lang="fr-FR" dirty="0"/>
              <a:t> : HTML, CSS et JavaScript </a:t>
            </a:r>
            <a:r>
              <a:rPr lang="fr-FR" dirty="0" err="1"/>
              <a:t>Vanilla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Deux codes QR sont intégrés à ce rapport :</a:t>
            </a:r>
          </a:p>
          <a:p>
            <a:r>
              <a:rPr lang="fr-FR" dirty="0"/>
              <a:t>•  Le premier permet d’accéder au dépôt GitHub du projet, afin de consulter le code source et la structure de l’application.</a:t>
            </a:r>
          </a:p>
          <a:p>
            <a:r>
              <a:rPr lang="fr-FR" dirty="0"/>
              <a:t>•  Le second redirige vers la version en ligne de l’application </a:t>
            </a:r>
            <a:r>
              <a:rPr lang="fr-FR" dirty="0" err="1"/>
              <a:t>CineTech</a:t>
            </a:r>
            <a:r>
              <a:rPr lang="fr-FR" dirty="0"/>
              <a:t>, facilitant ainsi la consultation, les tests et la démonstration des fonctionnalités en temps réel.</a:t>
            </a:r>
          </a:p>
        </p:txBody>
      </p:sp>
      <p:sp>
        <p:nvSpPr>
          <p:cNvPr id="17" name="ZoneTexte 45">
            <a:extLst>
              <a:ext uri="{FF2B5EF4-FFF2-40B4-BE49-F238E27FC236}">
                <a16:creationId xmlns:a16="http://schemas.microsoft.com/office/drawing/2014/main" id="{997EB004-FAE5-E414-FB43-8E4045AF65CF}"/>
              </a:ext>
            </a:extLst>
          </p:cNvPr>
          <p:cNvSpPr txBox="1"/>
          <p:nvPr/>
        </p:nvSpPr>
        <p:spPr>
          <a:xfrm>
            <a:off x="4758609" y="1004161"/>
            <a:ext cx="2860779" cy="3077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60960" tIns="30480" rIns="60960" bIns="30480" anchor="t" anchorCtr="1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Objectifs principaux</a:t>
            </a:r>
          </a:p>
        </p:txBody>
      </p:sp>
      <p:pic>
        <p:nvPicPr>
          <p:cNvPr id="18" name="Graphic 147">
            <a:extLst>
              <a:ext uri="{FF2B5EF4-FFF2-40B4-BE49-F238E27FC236}">
                <a16:creationId xmlns:a16="http://schemas.microsoft.com/office/drawing/2014/main" id="{9B0C1CA0-9221-6359-4CFE-ADE97C3790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1540000">
            <a:off x="5347561" y="1336239"/>
            <a:ext cx="1568371" cy="56491"/>
          </a:xfrm>
          <a:prstGeom prst="rect">
            <a:avLst/>
          </a:prstGeom>
        </p:spPr>
      </p:pic>
      <p:sp>
        <p:nvSpPr>
          <p:cNvPr id="28" name="Parallelogram 24">
            <a:extLst>
              <a:ext uri="{FF2B5EF4-FFF2-40B4-BE49-F238E27FC236}">
                <a16:creationId xmlns:a16="http://schemas.microsoft.com/office/drawing/2014/main" id="{0BBC7413-7E84-A448-543E-8D6F6E588B55}"/>
              </a:ext>
            </a:extLst>
          </p:cNvPr>
          <p:cNvSpPr/>
          <p:nvPr/>
        </p:nvSpPr>
        <p:spPr>
          <a:xfrm rot="10800000">
            <a:off x="15059197" y="3071853"/>
            <a:ext cx="1109133" cy="295993"/>
          </a:xfrm>
          <a:prstGeom prst="parallelogram">
            <a:avLst>
              <a:gd name="adj" fmla="val 19222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042D0E7-C3A5-A75F-98AC-8432ED3F3839}"/>
              </a:ext>
            </a:extLst>
          </p:cNvPr>
          <p:cNvSpPr txBox="1"/>
          <p:nvPr/>
        </p:nvSpPr>
        <p:spPr>
          <a:xfrm>
            <a:off x="16397216" y="2397794"/>
            <a:ext cx="5840914" cy="223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Vendre des produits sportifs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Proposer des programmes de fitness personnalisés</a:t>
            </a:r>
          </a:p>
          <a:p>
            <a:pPr marL="285750" lvl="0" indent="-285750" algn="just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fr-FR" b="1" dirty="0">
                <a:solidFill>
                  <a:prstClr val="black"/>
                </a:solidFill>
              </a:rPr>
              <a:t>Gérer et proposer des abonnements à plusieurs niveaux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Créer une expérience intégrée (achat + sport)</a:t>
            </a:r>
            <a:endParaRPr kumimoji="0" lang="fr-M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" name="Group 17">
            <a:extLst>
              <a:ext uri="{FF2B5EF4-FFF2-40B4-BE49-F238E27FC236}">
                <a16:creationId xmlns:a16="http://schemas.microsoft.com/office/drawing/2014/main" id="{F68EB360-BF17-5BE8-10CB-548DC52B0126}"/>
              </a:ext>
            </a:extLst>
          </p:cNvPr>
          <p:cNvGrpSpPr/>
          <p:nvPr/>
        </p:nvGrpSpPr>
        <p:grpSpPr>
          <a:xfrm rot="10800000" flipH="1">
            <a:off x="12498136" y="2365233"/>
            <a:ext cx="1559996" cy="2127533"/>
            <a:chOff x="6876256" y="3063517"/>
            <a:chExt cx="1944216" cy="1944216"/>
          </a:xfrm>
          <a:scene3d>
            <a:camera prst="perspectiveLeft">
              <a:rot lat="0" lon="3900000" rev="0"/>
            </a:camera>
            <a:lightRig rig="threePt" dir="t"/>
          </a:scene3d>
        </p:grpSpPr>
        <p:sp>
          <p:nvSpPr>
            <p:cNvPr id="31" name="Oval 18">
              <a:extLst>
                <a:ext uri="{FF2B5EF4-FFF2-40B4-BE49-F238E27FC236}">
                  <a16:creationId xmlns:a16="http://schemas.microsoft.com/office/drawing/2014/main" id="{C54D9802-87C1-C938-FF96-0A8EB7DFD915}"/>
                </a:ext>
              </a:extLst>
            </p:cNvPr>
            <p:cNvSpPr/>
            <p:nvPr/>
          </p:nvSpPr>
          <p:spPr>
            <a:xfrm>
              <a:off x="6876256" y="3063517"/>
              <a:ext cx="1944216" cy="1944216"/>
            </a:xfrm>
            <a:prstGeom prst="ellipse">
              <a:avLst/>
            </a:prstGeom>
            <a:solidFill>
              <a:schemeClr val="bg1"/>
            </a:solidFill>
            <a:ln w="165100">
              <a:solidFill>
                <a:schemeClr val="tx1">
                  <a:lumMod val="85000"/>
                  <a:lumOff val="15000"/>
                </a:schemeClr>
              </a:solidFill>
            </a:ln>
            <a:sp3d extrusionH="171450" contourW="12700">
              <a:extrusionClr>
                <a:schemeClr val="bg1"/>
              </a:extrusionClr>
              <a:contourClr>
                <a:schemeClr val="tx1">
                  <a:lumMod val="50000"/>
                  <a:lumOff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2" name="Oval 19">
              <a:extLst>
                <a:ext uri="{FF2B5EF4-FFF2-40B4-BE49-F238E27FC236}">
                  <a16:creationId xmlns:a16="http://schemas.microsoft.com/office/drawing/2014/main" id="{2D12C976-5FCD-7636-150B-44909A207395}"/>
                </a:ext>
              </a:extLst>
            </p:cNvPr>
            <p:cNvSpPr/>
            <p:nvPr/>
          </p:nvSpPr>
          <p:spPr>
            <a:xfrm>
              <a:off x="7165759" y="3353020"/>
              <a:ext cx="1365211" cy="1365211"/>
            </a:xfrm>
            <a:prstGeom prst="ellipse">
              <a:avLst/>
            </a:prstGeom>
            <a:solidFill>
              <a:schemeClr val="bg1"/>
            </a:solidFill>
            <a:ln w="165100">
              <a:solidFill>
                <a:schemeClr val="tx1">
                  <a:lumMod val="85000"/>
                  <a:lumOff val="15000"/>
                </a:schemeClr>
              </a:solidFill>
            </a:ln>
            <a:sp3d extrusionH="171450" contourW="12700">
              <a:extrusionClr>
                <a:schemeClr val="bg1"/>
              </a:extrusionClr>
              <a:contourClr>
                <a:schemeClr val="tx1">
                  <a:lumMod val="50000"/>
                  <a:lumOff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5" name="Oval 20">
              <a:extLst>
                <a:ext uri="{FF2B5EF4-FFF2-40B4-BE49-F238E27FC236}">
                  <a16:creationId xmlns:a16="http://schemas.microsoft.com/office/drawing/2014/main" id="{D3E7B260-16D3-98E7-3058-EFF15903FEF2}"/>
                </a:ext>
              </a:extLst>
            </p:cNvPr>
            <p:cNvSpPr/>
            <p:nvPr/>
          </p:nvSpPr>
          <p:spPr>
            <a:xfrm>
              <a:off x="7487073" y="3674334"/>
              <a:ext cx="722583" cy="7225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65100">
              <a:solidFill>
                <a:schemeClr val="tx1">
                  <a:lumMod val="85000"/>
                  <a:lumOff val="15000"/>
                </a:schemeClr>
              </a:solidFill>
            </a:ln>
            <a:sp3d extrusionH="171450" contourW="12700">
              <a:extrusionClr>
                <a:schemeClr val="bg1"/>
              </a:extrusionClr>
              <a:contourClr>
                <a:schemeClr val="tx1">
                  <a:lumMod val="50000"/>
                  <a:lumOff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DA99093-B94B-24CE-1AB5-57F8CAB51202}"/>
              </a:ext>
            </a:extLst>
          </p:cNvPr>
          <p:cNvGrpSpPr/>
          <p:nvPr/>
        </p:nvGrpSpPr>
        <p:grpSpPr>
          <a:xfrm>
            <a:off x="13329076" y="2733822"/>
            <a:ext cx="2765222" cy="1346565"/>
            <a:chOff x="903886" y="3331350"/>
            <a:chExt cx="3297058" cy="1304009"/>
          </a:xfrm>
        </p:grpSpPr>
        <p:sp>
          <p:nvSpPr>
            <p:cNvPr id="39" name="Rectangle 34">
              <a:extLst>
                <a:ext uri="{FF2B5EF4-FFF2-40B4-BE49-F238E27FC236}">
                  <a16:creationId xmlns:a16="http://schemas.microsoft.com/office/drawing/2014/main" id="{44933C85-F282-6ABD-A23F-365116B375C4}"/>
                </a:ext>
              </a:extLst>
            </p:cNvPr>
            <p:cNvSpPr/>
            <p:nvPr/>
          </p:nvSpPr>
          <p:spPr>
            <a:xfrm>
              <a:off x="903886" y="3968006"/>
              <a:ext cx="704227" cy="36000"/>
            </a:xfrm>
            <a:custGeom>
              <a:avLst/>
              <a:gdLst/>
              <a:ahLst/>
              <a:cxnLst/>
              <a:rect l="l" t="t" r="r" b="b"/>
              <a:pathLst>
                <a:path w="704227" h="36000">
                  <a:moveTo>
                    <a:pt x="0" y="0"/>
                  </a:moveTo>
                  <a:lnTo>
                    <a:pt x="704227" y="0"/>
                  </a:lnTo>
                  <a:lnTo>
                    <a:pt x="704227" y="36000"/>
                  </a:lnTo>
                  <a:lnTo>
                    <a:pt x="0" y="3600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62861B7-0216-6407-C5B8-A160BBB4D9F7}"/>
                </a:ext>
              </a:extLst>
            </p:cNvPr>
            <p:cNvGrpSpPr/>
            <p:nvPr/>
          </p:nvGrpSpPr>
          <p:grpSpPr>
            <a:xfrm>
              <a:off x="1475656" y="3331350"/>
              <a:ext cx="2725288" cy="1304009"/>
              <a:chOff x="1475656" y="3331350"/>
              <a:chExt cx="2725288" cy="1304009"/>
            </a:xfrm>
          </p:grpSpPr>
          <p:sp>
            <p:nvSpPr>
              <p:cNvPr id="41" name="Parallelogram 40">
                <a:extLst>
                  <a:ext uri="{FF2B5EF4-FFF2-40B4-BE49-F238E27FC236}">
                    <a16:creationId xmlns:a16="http://schemas.microsoft.com/office/drawing/2014/main" id="{2369B4A3-4F7E-E795-30D5-7EDBACEF8D38}"/>
                  </a:ext>
                </a:extLst>
              </p:cNvPr>
              <p:cNvSpPr/>
              <p:nvPr/>
            </p:nvSpPr>
            <p:spPr>
              <a:xfrm rot="10680000" flipH="1">
                <a:off x="2793780" y="4038224"/>
                <a:ext cx="1201835" cy="597135"/>
              </a:xfrm>
              <a:prstGeom prst="parallelogram">
                <a:avLst>
                  <a:gd name="adj" fmla="val 62269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2" name="Parallelogram 41">
                <a:extLst>
                  <a:ext uri="{FF2B5EF4-FFF2-40B4-BE49-F238E27FC236}">
                    <a16:creationId xmlns:a16="http://schemas.microsoft.com/office/drawing/2014/main" id="{5D620A51-D5CC-2160-8075-A42D93D4FE3A}"/>
                  </a:ext>
                </a:extLst>
              </p:cNvPr>
              <p:cNvSpPr/>
              <p:nvPr/>
            </p:nvSpPr>
            <p:spPr>
              <a:xfrm rot="10920000">
                <a:off x="2793780" y="3331350"/>
                <a:ext cx="1201835" cy="597135"/>
              </a:xfrm>
              <a:prstGeom prst="parallelogram">
                <a:avLst>
                  <a:gd name="adj" fmla="val 62269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3CA99721-EC08-128D-170B-1F2289CD9C9F}"/>
                  </a:ext>
                </a:extLst>
              </p:cNvPr>
              <p:cNvGrpSpPr/>
              <p:nvPr/>
            </p:nvGrpSpPr>
            <p:grpSpPr>
              <a:xfrm>
                <a:off x="1475656" y="3862961"/>
                <a:ext cx="2152334" cy="246090"/>
                <a:chOff x="1688158" y="3440846"/>
                <a:chExt cx="1659706" cy="379529"/>
              </a:xfrm>
            </p:grpSpPr>
            <p:sp>
              <p:nvSpPr>
                <p:cNvPr id="45" name="Trapezoid 33">
                  <a:extLst>
                    <a:ext uri="{FF2B5EF4-FFF2-40B4-BE49-F238E27FC236}">
                      <a16:creationId xmlns:a16="http://schemas.microsoft.com/office/drawing/2014/main" id="{07982E55-953A-1C37-C7A9-C5C68A61A920}"/>
                    </a:ext>
                  </a:extLst>
                </p:cNvPr>
                <p:cNvSpPr/>
                <p:nvPr/>
              </p:nvSpPr>
              <p:spPr>
                <a:xfrm rot="5400000" flipH="1">
                  <a:off x="2653493" y="3090551"/>
                  <a:ext cx="308621" cy="1080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621" h="1080120">
                      <a:moveTo>
                        <a:pt x="308621" y="1080120"/>
                      </a:moveTo>
                      <a:lnTo>
                        <a:pt x="232649" y="0"/>
                      </a:lnTo>
                      <a:lnTo>
                        <a:pt x="75972" y="0"/>
                      </a:lnTo>
                      <a:lnTo>
                        <a:pt x="0" y="108012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46" name="Chord 45">
                  <a:extLst>
                    <a:ext uri="{FF2B5EF4-FFF2-40B4-BE49-F238E27FC236}">
                      <a16:creationId xmlns:a16="http://schemas.microsoft.com/office/drawing/2014/main" id="{F02E7E5D-9D31-520E-B345-369B539354F4}"/>
                    </a:ext>
                  </a:extLst>
                </p:cNvPr>
                <p:cNvSpPr/>
                <p:nvPr/>
              </p:nvSpPr>
              <p:spPr>
                <a:xfrm>
                  <a:off x="1688158" y="3454556"/>
                  <a:ext cx="155575" cy="352111"/>
                </a:xfrm>
                <a:prstGeom prst="chord">
                  <a:avLst>
                    <a:gd name="adj1" fmla="val 5391179"/>
                    <a:gd name="adj2" fmla="val 1620000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47" name="Trapezoid 37">
                  <a:extLst>
                    <a:ext uri="{FF2B5EF4-FFF2-40B4-BE49-F238E27FC236}">
                      <a16:creationId xmlns:a16="http://schemas.microsoft.com/office/drawing/2014/main" id="{ABE8C6B8-4C0C-8C30-18D7-EFD0CC2BE9C8}"/>
                    </a:ext>
                  </a:extLst>
                </p:cNvPr>
                <p:cNvSpPr/>
                <p:nvPr/>
              </p:nvSpPr>
              <p:spPr>
                <a:xfrm rot="5400000" flipH="1">
                  <a:off x="1825951" y="3378583"/>
                  <a:ext cx="379529" cy="504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529" h="504056">
                      <a:moveTo>
                        <a:pt x="379529" y="504056"/>
                      </a:moveTo>
                      <a:lnTo>
                        <a:pt x="344075" y="0"/>
                      </a:lnTo>
                      <a:lnTo>
                        <a:pt x="35454" y="0"/>
                      </a:lnTo>
                      <a:lnTo>
                        <a:pt x="0" y="504056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sp>
            <p:nvSpPr>
              <p:cNvPr id="44" name="Parallelogram 43">
                <a:extLst>
                  <a:ext uri="{FF2B5EF4-FFF2-40B4-BE49-F238E27FC236}">
                    <a16:creationId xmlns:a16="http://schemas.microsoft.com/office/drawing/2014/main" id="{1347C4C2-6696-9A01-D8E1-A3E895EDC3AD}"/>
                  </a:ext>
                </a:extLst>
              </p:cNvPr>
              <p:cNvSpPr/>
              <p:nvPr/>
            </p:nvSpPr>
            <p:spPr>
              <a:xfrm rot="10800000" flipH="1">
                <a:off x="2788579" y="3979133"/>
                <a:ext cx="1412365" cy="268133"/>
              </a:xfrm>
              <a:prstGeom prst="parallelogram">
                <a:avLst>
                  <a:gd name="adj" fmla="val 205867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  <p:pic>
        <p:nvPicPr>
          <p:cNvPr id="36" name="Image 35"/>
          <p:cNvPicPr/>
          <p:nvPr/>
        </p:nvPicPr>
        <p:blipFill>
          <a:blip r:embed="rId13"/>
          <a:stretch>
            <a:fillRect/>
          </a:stretch>
        </p:blipFill>
        <p:spPr>
          <a:xfrm>
            <a:off x="8998152" y="4380184"/>
            <a:ext cx="1905000" cy="1905000"/>
          </a:xfrm>
          <a:prstGeom prst="rect">
            <a:avLst/>
          </a:prstGeom>
        </p:spPr>
      </p:pic>
      <p:pic>
        <p:nvPicPr>
          <p:cNvPr id="37" name="Image 36"/>
          <p:cNvPicPr/>
          <p:nvPr/>
        </p:nvPicPr>
        <p:blipFill>
          <a:blip r:embed="rId14"/>
          <a:stretch>
            <a:fillRect/>
          </a:stretch>
        </p:blipFill>
        <p:spPr>
          <a:xfrm>
            <a:off x="9186279" y="2097802"/>
            <a:ext cx="1490980" cy="214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63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5A811-3297-8116-5B2C-C917F590D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arallelogram 24">
            <a:extLst>
              <a:ext uri="{FF2B5EF4-FFF2-40B4-BE49-F238E27FC236}">
                <a16:creationId xmlns:a16="http://schemas.microsoft.com/office/drawing/2014/main" id="{9C047BA9-4A6C-DA89-FDE3-BBF3401CE61C}"/>
              </a:ext>
            </a:extLst>
          </p:cNvPr>
          <p:cNvSpPr/>
          <p:nvPr/>
        </p:nvSpPr>
        <p:spPr>
          <a:xfrm rot="10800000">
            <a:off x="4504922" y="3314889"/>
            <a:ext cx="1109133" cy="295993"/>
          </a:xfrm>
          <a:prstGeom prst="parallelogram">
            <a:avLst>
              <a:gd name="adj" fmla="val 192227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D625BCBE-6A69-7C05-099F-A532E03A23A4}"/>
              </a:ext>
            </a:extLst>
          </p:cNvPr>
          <p:cNvSpPr txBox="1"/>
          <p:nvPr/>
        </p:nvSpPr>
        <p:spPr>
          <a:xfrm>
            <a:off x="1195335" y="119265"/>
            <a:ext cx="1084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Présentation du projet et ses objectifs</a:t>
            </a:r>
          </a:p>
        </p:txBody>
      </p:sp>
      <p:pic>
        <p:nvPicPr>
          <p:cNvPr id="20" name="Graphic 147">
            <a:extLst>
              <a:ext uri="{FF2B5EF4-FFF2-40B4-BE49-F238E27FC236}">
                <a16:creationId xmlns:a16="http://schemas.microsoft.com/office/drawing/2014/main" id="{9DE7FC6C-CF6A-290D-DF4E-F34D4E940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540000">
            <a:off x="3732557" y="668261"/>
            <a:ext cx="5770055" cy="207833"/>
          </a:xfrm>
          <a:prstGeom prst="rect">
            <a:avLst/>
          </a:prstGeom>
        </p:spPr>
      </p:pic>
      <p:sp>
        <p:nvSpPr>
          <p:cNvPr id="21" name="Freeform 46">
            <a:extLst>
              <a:ext uri="{FF2B5EF4-FFF2-40B4-BE49-F238E27FC236}">
                <a16:creationId xmlns:a16="http://schemas.microsoft.com/office/drawing/2014/main" id="{B547C888-C9AC-722D-6E95-BC2B92A60963}"/>
              </a:ext>
            </a:extLst>
          </p:cNvPr>
          <p:cNvSpPr/>
          <p:nvPr/>
        </p:nvSpPr>
        <p:spPr>
          <a:xfrm rot="10800000">
            <a:off x="-420261" y="-9318194"/>
            <a:ext cx="1359604" cy="20627788"/>
          </a:xfrm>
          <a:custGeom>
            <a:avLst/>
            <a:gdLst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7" fmla="*/ 0 w 1359568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9604" h="20627788">
                <a:moveTo>
                  <a:pt x="36" y="20627788"/>
                </a:moveTo>
                <a:lnTo>
                  <a:pt x="36" y="11151257"/>
                </a:lnTo>
                <a:cubicBezTo>
                  <a:pt x="-1812" y="10732246"/>
                  <a:pt x="562432" y="10818204"/>
                  <a:pt x="567694" y="10313894"/>
                </a:cubicBezTo>
                <a:cubicBezTo>
                  <a:pt x="572956" y="9809584"/>
                  <a:pt x="-5226" y="9888718"/>
                  <a:pt x="36" y="9476531"/>
                </a:cubicBezTo>
                <a:lnTo>
                  <a:pt x="36" y="0"/>
                </a:lnTo>
                <a:lnTo>
                  <a:pt x="1359604" y="0"/>
                </a:lnTo>
                <a:lnTo>
                  <a:pt x="1359604" y="20627788"/>
                </a:lnTo>
                <a:lnTo>
                  <a:pt x="36" y="206277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Graphic 33" descr="Lightbulb">
            <a:extLst>
              <a:ext uri="{FF2B5EF4-FFF2-40B4-BE49-F238E27FC236}">
                <a16:creationId xmlns:a16="http://schemas.microsoft.com/office/drawing/2014/main" id="{BE68F3DB-C80D-81CA-C5ED-7C739D0793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606" y="5517569"/>
            <a:ext cx="618834" cy="618834"/>
          </a:xfrm>
          <a:prstGeom prst="rect">
            <a:avLst/>
          </a:prstGeom>
        </p:spPr>
      </p:pic>
      <p:pic>
        <p:nvPicPr>
          <p:cNvPr id="25" name="Graphique 24" descr="Enseignant avec un remplissage uni">
            <a:extLst>
              <a:ext uri="{FF2B5EF4-FFF2-40B4-BE49-F238E27FC236}">
                <a16:creationId xmlns:a16="http://schemas.microsoft.com/office/drawing/2014/main" id="{ADB9604E-89CA-C702-D63E-C3520AF9787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3212" y="2281744"/>
            <a:ext cx="618836" cy="618836"/>
          </a:xfrm>
          <a:prstGeom prst="rect">
            <a:avLst/>
          </a:prstGeom>
        </p:spPr>
      </p:pic>
      <p:sp>
        <p:nvSpPr>
          <p:cNvPr id="27" name="Oval 32">
            <a:extLst>
              <a:ext uri="{FF2B5EF4-FFF2-40B4-BE49-F238E27FC236}">
                <a16:creationId xmlns:a16="http://schemas.microsoft.com/office/drawing/2014/main" id="{6703DB16-98B0-A2F1-D038-8C3D25E3D39C}"/>
              </a:ext>
            </a:extLst>
          </p:cNvPr>
          <p:cNvSpPr>
            <a:spLocks noChangeAspect="1"/>
          </p:cNvSpPr>
          <p:nvPr/>
        </p:nvSpPr>
        <p:spPr>
          <a:xfrm>
            <a:off x="471918" y="567765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Graphique 22" descr="Porte-bloc avec un remplissage uni">
            <a:extLst>
              <a:ext uri="{FF2B5EF4-FFF2-40B4-BE49-F238E27FC236}">
                <a16:creationId xmlns:a16="http://schemas.microsoft.com/office/drawing/2014/main" id="{84BD43B8-36AD-0649-576B-3F2490B7B17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6500" y="672348"/>
            <a:ext cx="618835" cy="618835"/>
          </a:xfrm>
          <a:prstGeom prst="rect">
            <a:avLst/>
          </a:prstGeom>
        </p:spPr>
      </p:pic>
      <p:sp>
        <p:nvSpPr>
          <p:cNvPr id="10" name="Oval 44">
            <a:extLst>
              <a:ext uri="{FF2B5EF4-FFF2-40B4-BE49-F238E27FC236}">
                <a16:creationId xmlns:a16="http://schemas.microsoft.com/office/drawing/2014/main" id="{4C5318C6-1B34-7607-1971-4900481318A7}"/>
              </a:ext>
            </a:extLst>
          </p:cNvPr>
          <p:cNvSpPr>
            <a:spLocks noChangeAspect="1"/>
          </p:cNvSpPr>
          <p:nvPr/>
        </p:nvSpPr>
        <p:spPr>
          <a:xfrm>
            <a:off x="233294" y="3908172"/>
            <a:ext cx="498672" cy="505219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Espace réservé du numéro de diapositive 9">
            <a:extLst>
              <a:ext uri="{FF2B5EF4-FFF2-40B4-BE49-F238E27FC236}">
                <a16:creationId xmlns:a16="http://schemas.microsoft.com/office/drawing/2014/main" id="{EC8A5CA7-138B-398A-A7F2-BAC0C8668CA3}"/>
              </a:ext>
            </a:extLst>
          </p:cNvPr>
          <p:cNvSpPr txBox="1">
            <a:spLocks/>
          </p:cNvSpPr>
          <p:nvPr/>
        </p:nvSpPr>
        <p:spPr>
          <a:xfrm>
            <a:off x="8940655" y="630683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1606BB-BB07-4977-8C33-F49A9417D0DA}" type="slidenum">
              <a:rPr kumimoji="0" lang="fr-FR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ZoneTexte 45">
            <a:extLst>
              <a:ext uri="{FF2B5EF4-FFF2-40B4-BE49-F238E27FC236}">
                <a16:creationId xmlns:a16="http://schemas.microsoft.com/office/drawing/2014/main" id="{AD615B91-F632-8CAF-762C-AE22A966675F}"/>
              </a:ext>
            </a:extLst>
          </p:cNvPr>
          <p:cNvSpPr txBox="1"/>
          <p:nvPr/>
        </p:nvSpPr>
        <p:spPr>
          <a:xfrm>
            <a:off x="4758609" y="1004161"/>
            <a:ext cx="2860779" cy="3077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60960" tIns="30480" rIns="60960" bIns="30480" anchor="t" anchorCtr="1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Objectifs principaux</a:t>
            </a:r>
          </a:p>
        </p:txBody>
      </p:sp>
      <p:sp>
        <p:nvSpPr>
          <p:cNvPr id="9" name="ZoneTexte 40">
            <a:extLst>
              <a:ext uri="{FF2B5EF4-FFF2-40B4-BE49-F238E27FC236}">
                <a16:creationId xmlns:a16="http://schemas.microsoft.com/office/drawing/2014/main" id="{0E11DEC7-219A-CA93-7915-A35C6DF80ACE}"/>
              </a:ext>
            </a:extLst>
          </p:cNvPr>
          <p:cNvSpPr txBox="1"/>
          <p:nvPr/>
        </p:nvSpPr>
        <p:spPr>
          <a:xfrm>
            <a:off x="8998152" y="1004161"/>
            <a:ext cx="2491667" cy="3077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60960" tIns="30480" rIns="60960" bIns="30480" anchor="t" anchorCtr="0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Technologies utilisées</a:t>
            </a:r>
          </a:p>
        </p:txBody>
      </p:sp>
      <p:pic>
        <p:nvPicPr>
          <p:cNvPr id="12" name="Graphic 147">
            <a:extLst>
              <a:ext uri="{FF2B5EF4-FFF2-40B4-BE49-F238E27FC236}">
                <a16:creationId xmlns:a16="http://schemas.microsoft.com/office/drawing/2014/main" id="{2F8E0B34-9054-0408-EFDA-DF512C059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540000">
            <a:off x="5347561" y="1336239"/>
            <a:ext cx="1568371" cy="56491"/>
          </a:xfrm>
          <a:prstGeom prst="rect">
            <a:avLst/>
          </a:prstGeom>
        </p:spPr>
      </p:pic>
      <p:pic>
        <p:nvPicPr>
          <p:cNvPr id="13" name="Graphic 147">
            <a:extLst>
              <a:ext uri="{FF2B5EF4-FFF2-40B4-BE49-F238E27FC236}">
                <a16:creationId xmlns:a16="http://schemas.microsoft.com/office/drawing/2014/main" id="{1046F99F-F42A-DC93-E266-8B2F429F54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1540000">
            <a:off x="9405354" y="1339274"/>
            <a:ext cx="1568371" cy="56491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C853EB56-7E2F-4830-12F6-1D61676733DC}"/>
              </a:ext>
            </a:extLst>
          </p:cNvPr>
          <p:cNvSpPr txBox="1"/>
          <p:nvPr/>
        </p:nvSpPr>
        <p:spPr>
          <a:xfrm>
            <a:off x="5842941" y="2640830"/>
            <a:ext cx="584091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fr-FR" b="1" dirty="0">
                <a:solidFill>
                  <a:prstClr val="black"/>
                </a:solidFill>
              </a:rPr>
              <a:t>Intégrer une API externe et gérer les données côté client</a:t>
            </a:r>
          </a:p>
          <a:p>
            <a:pPr marL="285750" lvl="0" indent="-285750" algn="just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fr-FR" b="1" dirty="0">
                <a:solidFill>
                  <a:prstClr val="black"/>
                </a:solidFill>
              </a:rPr>
              <a:t>Créer une interface dynamique, intuitive et responsive</a:t>
            </a:r>
          </a:p>
          <a:p>
            <a:pPr marL="285750" lvl="0" indent="-285750" algn="just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fr-FR" b="1" dirty="0">
                <a:solidFill>
                  <a:prstClr val="black"/>
                </a:solidFill>
              </a:rPr>
              <a:t>Mettre en pratique les fondamentaux du développement front-end</a:t>
            </a:r>
          </a:p>
          <a:p>
            <a:pPr marL="285750" lvl="0" indent="-285750" algn="just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fr-FR" dirty="0"/>
              <a:t>Concevoir une application web </a:t>
            </a:r>
            <a:r>
              <a:rPr lang="fr-FR" b="1" dirty="0"/>
              <a:t>Single Page Application</a:t>
            </a:r>
            <a:r>
              <a:rPr lang="fr-FR" dirty="0"/>
              <a:t> en JavaScript </a:t>
            </a:r>
            <a:r>
              <a:rPr lang="fr-FR" dirty="0" err="1"/>
              <a:t>Vanilla</a:t>
            </a:r>
            <a:endParaRPr kumimoji="0" lang="fr-M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ZoneTexte 43">
            <a:extLst>
              <a:ext uri="{FF2B5EF4-FFF2-40B4-BE49-F238E27FC236}">
                <a16:creationId xmlns:a16="http://schemas.microsoft.com/office/drawing/2014/main" id="{A427AE76-BE3B-15FC-1E32-1337807B8AA8}"/>
              </a:ext>
            </a:extLst>
          </p:cNvPr>
          <p:cNvSpPr txBox="1"/>
          <p:nvPr/>
        </p:nvSpPr>
        <p:spPr>
          <a:xfrm>
            <a:off x="1469240" y="983450"/>
            <a:ext cx="3171681" cy="307778"/>
          </a:xfrm>
          <a:prstGeom prst="rect">
            <a:avLst/>
          </a:prstGeom>
          <a:solidFill>
            <a:schemeClr val="bg1"/>
          </a:solidFill>
          <a:ln cap="flat">
            <a:noFill/>
          </a:ln>
        </p:spPr>
        <p:txBody>
          <a:bodyPr vert="horz" wrap="square" lIns="60960" tIns="30480" rIns="60960" bIns="30480" anchor="t" anchorCtr="0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Contexte et Problématique</a:t>
            </a:r>
          </a:p>
        </p:txBody>
      </p:sp>
      <p:pic>
        <p:nvPicPr>
          <p:cNvPr id="4" name="Graphic 147">
            <a:extLst>
              <a:ext uri="{FF2B5EF4-FFF2-40B4-BE49-F238E27FC236}">
                <a16:creationId xmlns:a16="http://schemas.microsoft.com/office/drawing/2014/main" id="{43ADF55F-C822-26C9-F4F3-AF3B7FB4D3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1540000">
            <a:off x="2216729" y="1336239"/>
            <a:ext cx="1568371" cy="56491"/>
          </a:xfrm>
          <a:prstGeom prst="rect">
            <a:avLst/>
          </a:prstGeom>
        </p:spPr>
      </p:pic>
      <p:grpSp>
        <p:nvGrpSpPr>
          <p:cNvPr id="5" name="Group 17">
            <a:extLst>
              <a:ext uri="{FF2B5EF4-FFF2-40B4-BE49-F238E27FC236}">
                <a16:creationId xmlns:a16="http://schemas.microsoft.com/office/drawing/2014/main" id="{C8D3065F-FB44-575E-021D-913E6D71F309}"/>
              </a:ext>
            </a:extLst>
          </p:cNvPr>
          <p:cNvGrpSpPr/>
          <p:nvPr/>
        </p:nvGrpSpPr>
        <p:grpSpPr>
          <a:xfrm rot="10800000" flipH="1">
            <a:off x="1943861" y="2608269"/>
            <a:ext cx="1559996" cy="2127533"/>
            <a:chOff x="6876256" y="3063517"/>
            <a:chExt cx="1944216" cy="1944216"/>
          </a:xfrm>
          <a:scene3d>
            <a:camera prst="perspectiveLeft">
              <a:rot lat="0" lon="3900000" rev="0"/>
            </a:camera>
            <a:lightRig rig="threePt" dir="t"/>
          </a:scene3d>
        </p:grpSpPr>
        <p:sp>
          <p:nvSpPr>
            <p:cNvPr id="6" name="Oval 18">
              <a:extLst>
                <a:ext uri="{FF2B5EF4-FFF2-40B4-BE49-F238E27FC236}">
                  <a16:creationId xmlns:a16="http://schemas.microsoft.com/office/drawing/2014/main" id="{BB54B1F7-4006-1DC6-F661-2458FAC4641A}"/>
                </a:ext>
              </a:extLst>
            </p:cNvPr>
            <p:cNvSpPr/>
            <p:nvPr/>
          </p:nvSpPr>
          <p:spPr>
            <a:xfrm>
              <a:off x="6876256" y="3063517"/>
              <a:ext cx="1944216" cy="1944216"/>
            </a:xfrm>
            <a:prstGeom prst="ellipse">
              <a:avLst/>
            </a:prstGeom>
            <a:solidFill>
              <a:schemeClr val="bg1"/>
            </a:solidFill>
            <a:ln w="165100">
              <a:solidFill>
                <a:schemeClr val="tx1">
                  <a:lumMod val="85000"/>
                  <a:lumOff val="15000"/>
                </a:schemeClr>
              </a:solidFill>
            </a:ln>
            <a:sp3d extrusionH="171450" contourW="12700">
              <a:extrusionClr>
                <a:schemeClr val="bg1"/>
              </a:extrusionClr>
              <a:contourClr>
                <a:schemeClr val="tx1">
                  <a:lumMod val="50000"/>
                  <a:lumOff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4" name="Oval 19">
              <a:extLst>
                <a:ext uri="{FF2B5EF4-FFF2-40B4-BE49-F238E27FC236}">
                  <a16:creationId xmlns:a16="http://schemas.microsoft.com/office/drawing/2014/main" id="{750B4177-210D-DD20-5B68-F47C21306B24}"/>
                </a:ext>
              </a:extLst>
            </p:cNvPr>
            <p:cNvSpPr/>
            <p:nvPr/>
          </p:nvSpPr>
          <p:spPr>
            <a:xfrm>
              <a:off x="7165759" y="3353020"/>
              <a:ext cx="1365211" cy="1365211"/>
            </a:xfrm>
            <a:prstGeom prst="ellipse">
              <a:avLst/>
            </a:prstGeom>
            <a:solidFill>
              <a:schemeClr val="bg1"/>
            </a:solidFill>
            <a:ln w="165100">
              <a:solidFill>
                <a:schemeClr val="tx1">
                  <a:lumMod val="85000"/>
                  <a:lumOff val="15000"/>
                </a:schemeClr>
              </a:solidFill>
            </a:ln>
            <a:sp3d extrusionH="171450" contourW="12700">
              <a:extrusionClr>
                <a:schemeClr val="bg1"/>
              </a:extrusionClr>
              <a:contourClr>
                <a:schemeClr val="tx1">
                  <a:lumMod val="50000"/>
                  <a:lumOff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6" name="Oval 20">
              <a:extLst>
                <a:ext uri="{FF2B5EF4-FFF2-40B4-BE49-F238E27FC236}">
                  <a16:creationId xmlns:a16="http://schemas.microsoft.com/office/drawing/2014/main" id="{BEC69652-9774-227E-FDDB-E7ED0943ADA4}"/>
                </a:ext>
              </a:extLst>
            </p:cNvPr>
            <p:cNvSpPr/>
            <p:nvPr/>
          </p:nvSpPr>
          <p:spPr>
            <a:xfrm>
              <a:off x="7487073" y="3674334"/>
              <a:ext cx="722583" cy="722583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65100">
              <a:solidFill>
                <a:schemeClr val="tx1">
                  <a:lumMod val="85000"/>
                  <a:lumOff val="15000"/>
                </a:schemeClr>
              </a:solidFill>
            </a:ln>
            <a:sp3d extrusionH="171450" contourW="12700">
              <a:extrusionClr>
                <a:schemeClr val="bg1"/>
              </a:extrusionClr>
              <a:contourClr>
                <a:schemeClr val="tx1">
                  <a:lumMod val="50000"/>
                  <a:lumOff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grpSp>
        <p:nvGrpSpPr>
          <p:cNvPr id="17" name="Group 37">
            <a:extLst>
              <a:ext uri="{FF2B5EF4-FFF2-40B4-BE49-F238E27FC236}">
                <a16:creationId xmlns:a16="http://schemas.microsoft.com/office/drawing/2014/main" id="{FF45200B-FAFF-B605-410E-53D61B37C0D4}"/>
              </a:ext>
            </a:extLst>
          </p:cNvPr>
          <p:cNvGrpSpPr/>
          <p:nvPr/>
        </p:nvGrpSpPr>
        <p:grpSpPr>
          <a:xfrm>
            <a:off x="2774801" y="2976858"/>
            <a:ext cx="2765222" cy="1346565"/>
            <a:chOff x="903886" y="3331350"/>
            <a:chExt cx="3297058" cy="1304009"/>
          </a:xfrm>
        </p:grpSpPr>
        <p:sp>
          <p:nvSpPr>
            <p:cNvPr id="18" name="Rectangle 34">
              <a:extLst>
                <a:ext uri="{FF2B5EF4-FFF2-40B4-BE49-F238E27FC236}">
                  <a16:creationId xmlns:a16="http://schemas.microsoft.com/office/drawing/2014/main" id="{2B29BD6A-D97E-7EB4-C43B-DA5790931AA4}"/>
                </a:ext>
              </a:extLst>
            </p:cNvPr>
            <p:cNvSpPr/>
            <p:nvPr/>
          </p:nvSpPr>
          <p:spPr>
            <a:xfrm>
              <a:off x="903886" y="3968006"/>
              <a:ext cx="704227" cy="36000"/>
            </a:xfrm>
            <a:custGeom>
              <a:avLst/>
              <a:gdLst/>
              <a:ahLst/>
              <a:cxnLst/>
              <a:rect l="l" t="t" r="r" b="b"/>
              <a:pathLst>
                <a:path w="704227" h="36000">
                  <a:moveTo>
                    <a:pt x="0" y="0"/>
                  </a:moveTo>
                  <a:lnTo>
                    <a:pt x="704227" y="0"/>
                  </a:lnTo>
                  <a:lnTo>
                    <a:pt x="704227" y="36000"/>
                  </a:lnTo>
                  <a:lnTo>
                    <a:pt x="0" y="3600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19" name="Group 39">
              <a:extLst>
                <a:ext uri="{FF2B5EF4-FFF2-40B4-BE49-F238E27FC236}">
                  <a16:creationId xmlns:a16="http://schemas.microsoft.com/office/drawing/2014/main" id="{8CE7DC92-2E89-3243-9C4D-D62B7F2D31F3}"/>
                </a:ext>
              </a:extLst>
            </p:cNvPr>
            <p:cNvGrpSpPr/>
            <p:nvPr/>
          </p:nvGrpSpPr>
          <p:grpSpPr>
            <a:xfrm>
              <a:off x="1475656" y="3331350"/>
              <a:ext cx="2725288" cy="1304009"/>
              <a:chOff x="1475656" y="3331350"/>
              <a:chExt cx="2725288" cy="1304009"/>
            </a:xfrm>
          </p:grpSpPr>
          <p:sp>
            <p:nvSpPr>
              <p:cNvPr id="24" name="Parallelogram 40">
                <a:extLst>
                  <a:ext uri="{FF2B5EF4-FFF2-40B4-BE49-F238E27FC236}">
                    <a16:creationId xmlns:a16="http://schemas.microsoft.com/office/drawing/2014/main" id="{7E9E1774-6D4B-2F86-C808-AAD6F273AF0B}"/>
                  </a:ext>
                </a:extLst>
              </p:cNvPr>
              <p:cNvSpPr/>
              <p:nvPr/>
            </p:nvSpPr>
            <p:spPr>
              <a:xfrm rot="10680000" flipH="1">
                <a:off x="2793780" y="4038224"/>
                <a:ext cx="1201835" cy="597135"/>
              </a:xfrm>
              <a:prstGeom prst="parallelogram">
                <a:avLst>
                  <a:gd name="adj" fmla="val 62269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" name="Parallelogram 41">
                <a:extLst>
                  <a:ext uri="{FF2B5EF4-FFF2-40B4-BE49-F238E27FC236}">
                    <a16:creationId xmlns:a16="http://schemas.microsoft.com/office/drawing/2014/main" id="{7F1E1295-7508-266B-39D4-8CB94ABE5BC2}"/>
                  </a:ext>
                </a:extLst>
              </p:cNvPr>
              <p:cNvSpPr/>
              <p:nvPr/>
            </p:nvSpPr>
            <p:spPr>
              <a:xfrm rot="10920000">
                <a:off x="2793780" y="3331350"/>
                <a:ext cx="1201835" cy="597135"/>
              </a:xfrm>
              <a:prstGeom prst="parallelogram">
                <a:avLst>
                  <a:gd name="adj" fmla="val 62269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grpSp>
            <p:nvGrpSpPr>
              <p:cNvPr id="28" name="Group 42">
                <a:extLst>
                  <a:ext uri="{FF2B5EF4-FFF2-40B4-BE49-F238E27FC236}">
                    <a16:creationId xmlns:a16="http://schemas.microsoft.com/office/drawing/2014/main" id="{76C99B49-FDDF-0B4D-2379-FB735ED9077F}"/>
                  </a:ext>
                </a:extLst>
              </p:cNvPr>
              <p:cNvGrpSpPr/>
              <p:nvPr/>
            </p:nvGrpSpPr>
            <p:grpSpPr>
              <a:xfrm>
                <a:off x="1475656" y="3862961"/>
                <a:ext cx="2152334" cy="246090"/>
                <a:chOff x="1688158" y="3440846"/>
                <a:chExt cx="1659706" cy="379529"/>
              </a:xfrm>
            </p:grpSpPr>
            <p:sp>
              <p:nvSpPr>
                <p:cNvPr id="30" name="Trapezoid 33">
                  <a:extLst>
                    <a:ext uri="{FF2B5EF4-FFF2-40B4-BE49-F238E27FC236}">
                      <a16:creationId xmlns:a16="http://schemas.microsoft.com/office/drawing/2014/main" id="{94EEC59E-27DF-740D-CFA6-EEACFB73C641}"/>
                    </a:ext>
                  </a:extLst>
                </p:cNvPr>
                <p:cNvSpPr/>
                <p:nvPr/>
              </p:nvSpPr>
              <p:spPr>
                <a:xfrm rot="5400000" flipH="1">
                  <a:off x="2653493" y="3090551"/>
                  <a:ext cx="308621" cy="1080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621" h="1080120">
                      <a:moveTo>
                        <a:pt x="308621" y="1080120"/>
                      </a:moveTo>
                      <a:lnTo>
                        <a:pt x="232649" y="0"/>
                      </a:lnTo>
                      <a:lnTo>
                        <a:pt x="75972" y="0"/>
                      </a:lnTo>
                      <a:lnTo>
                        <a:pt x="0" y="108012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31" name="Chord 45">
                  <a:extLst>
                    <a:ext uri="{FF2B5EF4-FFF2-40B4-BE49-F238E27FC236}">
                      <a16:creationId xmlns:a16="http://schemas.microsoft.com/office/drawing/2014/main" id="{24DEEAA1-542F-97B4-7A93-D95653D9A0B2}"/>
                    </a:ext>
                  </a:extLst>
                </p:cNvPr>
                <p:cNvSpPr/>
                <p:nvPr/>
              </p:nvSpPr>
              <p:spPr>
                <a:xfrm>
                  <a:off x="1688158" y="3454556"/>
                  <a:ext cx="155575" cy="352111"/>
                </a:xfrm>
                <a:prstGeom prst="chord">
                  <a:avLst>
                    <a:gd name="adj1" fmla="val 5391179"/>
                    <a:gd name="adj2" fmla="val 16200000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64" name="Trapezoid 37">
                  <a:extLst>
                    <a:ext uri="{FF2B5EF4-FFF2-40B4-BE49-F238E27FC236}">
                      <a16:creationId xmlns:a16="http://schemas.microsoft.com/office/drawing/2014/main" id="{3A510E0D-CA2F-03C7-E3D3-A35414FDA481}"/>
                    </a:ext>
                  </a:extLst>
                </p:cNvPr>
                <p:cNvSpPr/>
                <p:nvPr/>
              </p:nvSpPr>
              <p:spPr>
                <a:xfrm rot="5400000" flipH="1">
                  <a:off x="1825951" y="3378583"/>
                  <a:ext cx="379529" cy="504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529" h="504056">
                      <a:moveTo>
                        <a:pt x="379529" y="504056"/>
                      </a:moveTo>
                      <a:lnTo>
                        <a:pt x="344075" y="0"/>
                      </a:lnTo>
                      <a:lnTo>
                        <a:pt x="35454" y="0"/>
                      </a:lnTo>
                      <a:lnTo>
                        <a:pt x="0" y="504056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sp>
            <p:nvSpPr>
              <p:cNvPr id="29" name="Parallelogram 43">
                <a:extLst>
                  <a:ext uri="{FF2B5EF4-FFF2-40B4-BE49-F238E27FC236}">
                    <a16:creationId xmlns:a16="http://schemas.microsoft.com/office/drawing/2014/main" id="{D64CD270-FA05-5F44-31C6-3B6DA090C462}"/>
                  </a:ext>
                </a:extLst>
              </p:cNvPr>
              <p:cNvSpPr/>
              <p:nvPr/>
            </p:nvSpPr>
            <p:spPr>
              <a:xfrm rot="10800000" flipH="1">
                <a:off x="2788579" y="3979133"/>
                <a:ext cx="1412365" cy="268133"/>
              </a:xfrm>
              <a:prstGeom prst="parallelogram">
                <a:avLst>
                  <a:gd name="adj" fmla="val 205867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37275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18E00-D134-CC6E-F744-FA4A98490B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ZoneTexte 92">
            <a:extLst>
              <a:ext uri="{FF2B5EF4-FFF2-40B4-BE49-F238E27FC236}">
                <a16:creationId xmlns:a16="http://schemas.microsoft.com/office/drawing/2014/main" id="{5D128D5B-75E5-C511-2C7C-11DDA426A6B7}"/>
              </a:ext>
            </a:extLst>
          </p:cNvPr>
          <p:cNvSpPr txBox="1"/>
          <p:nvPr/>
        </p:nvSpPr>
        <p:spPr>
          <a:xfrm>
            <a:off x="1195335" y="119265"/>
            <a:ext cx="1084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Présentation du projet et ses objectifs</a:t>
            </a:r>
          </a:p>
        </p:txBody>
      </p:sp>
      <p:pic>
        <p:nvPicPr>
          <p:cNvPr id="20" name="Graphic 147">
            <a:extLst>
              <a:ext uri="{FF2B5EF4-FFF2-40B4-BE49-F238E27FC236}">
                <a16:creationId xmlns:a16="http://schemas.microsoft.com/office/drawing/2014/main" id="{1E7A6613-CE61-92F3-9B98-766A3F255B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540000">
            <a:off x="3732557" y="668261"/>
            <a:ext cx="5770055" cy="207833"/>
          </a:xfrm>
          <a:prstGeom prst="rect">
            <a:avLst/>
          </a:prstGeom>
        </p:spPr>
      </p:pic>
      <p:sp>
        <p:nvSpPr>
          <p:cNvPr id="21" name="Freeform 46">
            <a:extLst>
              <a:ext uri="{FF2B5EF4-FFF2-40B4-BE49-F238E27FC236}">
                <a16:creationId xmlns:a16="http://schemas.microsoft.com/office/drawing/2014/main" id="{AC579D7F-B85C-1707-A706-A8C43E657F2A}"/>
              </a:ext>
            </a:extLst>
          </p:cNvPr>
          <p:cNvSpPr/>
          <p:nvPr/>
        </p:nvSpPr>
        <p:spPr>
          <a:xfrm rot="10800000">
            <a:off x="-420261" y="-9318194"/>
            <a:ext cx="1359604" cy="20627788"/>
          </a:xfrm>
          <a:custGeom>
            <a:avLst/>
            <a:gdLst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7" fmla="*/ 0 w 1359568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9604" h="20627788">
                <a:moveTo>
                  <a:pt x="36" y="20627788"/>
                </a:moveTo>
                <a:lnTo>
                  <a:pt x="36" y="11151257"/>
                </a:lnTo>
                <a:cubicBezTo>
                  <a:pt x="-1812" y="10732246"/>
                  <a:pt x="562432" y="10818204"/>
                  <a:pt x="567694" y="10313894"/>
                </a:cubicBezTo>
                <a:cubicBezTo>
                  <a:pt x="572956" y="9809584"/>
                  <a:pt x="-5226" y="9888718"/>
                  <a:pt x="36" y="9476531"/>
                </a:cubicBezTo>
                <a:lnTo>
                  <a:pt x="36" y="0"/>
                </a:lnTo>
                <a:lnTo>
                  <a:pt x="1359604" y="0"/>
                </a:lnTo>
                <a:lnTo>
                  <a:pt x="1359604" y="20627788"/>
                </a:lnTo>
                <a:lnTo>
                  <a:pt x="36" y="206277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Graphic 33" descr="Lightbulb">
            <a:extLst>
              <a:ext uri="{FF2B5EF4-FFF2-40B4-BE49-F238E27FC236}">
                <a16:creationId xmlns:a16="http://schemas.microsoft.com/office/drawing/2014/main" id="{40B45BFD-8486-1525-0009-A1A40A4A30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606" y="5517569"/>
            <a:ext cx="618834" cy="618834"/>
          </a:xfrm>
          <a:prstGeom prst="rect">
            <a:avLst/>
          </a:prstGeom>
        </p:spPr>
      </p:pic>
      <p:pic>
        <p:nvPicPr>
          <p:cNvPr id="25" name="Graphique 24" descr="Enseignant avec un remplissage uni">
            <a:extLst>
              <a:ext uri="{FF2B5EF4-FFF2-40B4-BE49-F238E27FC236}">
                <a16:creationId xmlns:a16="http://schemas.microsoft.com/office/drawing/2014/main" id="{F09EC43F-FDF0-5ABA-3D30-68DA164732B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3212" y="2281744"/>
            <a:ext cx="618836" cy="618836"/>
          </a:xfrm>
          <a:prstGeom prst="rect">
            <a:avLst/>
          </a:prstGeom>
        </p:spPr>
      </p:pic>
      <p:sp>
        <p:nvSpPr>
          <p:cNvPr id="27" name="Oval 32">
            <a:extLst>
              <a:ext uri="{FF2B5EF4-FFF2-40B4-BE49-F238E27FC236}">
                <a16:creationId xmlns:a16="http://schemas.microsoft.com/office/drawing/2014/main" id="{1EE8D269-2ACA-4713-8729-EC5B18D53B94}"/>
              </a:ext>
            </a:extLst>
          </p:cNvPr>
          <p:cNvSpPr>
            <a:spLocks noChangeAspect="1"/>
          </p:cNvSpPr>
          <p:nvPr/>
        </p:nvSpPr>
        <p:spPr>
          <a:xfrm>
            <a:off x="471918" y="567765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Graphique 22" descr="Porte-bloc avec un remplissage uni">
            <a:extLst>
              <a:ext uri="{FF2B5EF4-FFF2-40B4-BE49-F238E27FC236}">
                <a16:creationId xmlns:a16="http://schemas.microsoft.com/office/drawing/2014/main" id="{994327F9-7918-768A-6112-B1EAFF8F598D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6500" y="672348"/>
            <a:ext cx="618835" cy="618835"/>
          </a:xfrm>
          <a:prstGeom prst="rect">
            <a:avLst/>
          </a:prstGeom>
        </p:spPr>
      </p:pic>
      <p:sp>
        <p:nvSpPr>
          <p:cNvPr id="10" name="Oval 44">
            <a:extLst>
              <a:ext uri="{FF2B5EF4-FFF2-40B4-BE49-F238E27FC236}">
                <a16:creationId xmlns:a16="http://schemas.microsoft.com/office/drawing/2014/main" id="{A300EA2F-6A00-2823-B613-F6552788C5F1}"/>
              </a:ext>
            </a:extLst>
          </p:cNvPr>
          <p:cNvSpPr>
            <a:spLocks noChangeAspect="1"/>
          </p:cNvSpPr>
          <p:nvPr/>
        </p:nvSpPr>
        <p:spPr>
          <a:xfrm>
            <a:off x="233294" y="3908172"/>
            <a:ext cx="498672" cy="505219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Espace réservé du numéro de diapositive 9">
            <a:extLst>
              <a:ext uri="{FF2B5EF4-FFF2-40B4-BE49-F238E27FC236}">
                <a16:creationId xmlns:a16="http://schemas.microsoft.com/office/drawing/2014/main" id="{0EB1195B-FE99-DF5D-DFE6-368BA41BB5C3}"/>
              </a:ext>
            </a:extLst>
          </p:cNvPr>
          <p:cNvSpPr txBox="1">
            <a:spLocks/>
          </p:cNvSpPr>
          <p:nvPr/>
        </p:nvSpPr>
        <p:spPr>
          <a:xfrm>
            <a:off x="8940655" y="630683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1606BB-BB07-4977-8C33-F49A9417D0DA}" type="slidenum">
              <a:rPr kumimoji="0" lang="fr-FR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91F3178-03F9-7D20-BB32-413A9901DE12}"/>
              </a:ext>
            </a:extLst>
          </p:cNvPr>
          <p:cNvSpPr txBox="1"/>
          <p:nvPr/>
        </p:nvSpPr>
        <p:spPr>
          <a:xfrm>
            <a:off x="1532818" y="2527543"/>
            <a:ext cx="5772805" cy="378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kumimoji="0" lang="fr-MA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Frontend</a:t>
            </a:r>
            <a:r>
              <a:rPr kumimoji="0" lang="fr-M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: </a:t>
            </a:r>
            <a:r>
              <a:rPr lang="en-US" dirty="0"/>
              <a:t>HTML5, JavaScript (Vanilla), Tailwind CSS</a:t>
            </a:r>
            <a:endParaRPr kumimoji="0" lang="fr-M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b="1" dirty="0"/>
              <a:t>Architecture</a:t>
            </a:r>
            <a:r>
              <a:rPr lang="en-US" dirty="0"/>
              <a:t> : Single Page Application (SPA))</a:t>
            </a: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fr-FR" b="1" dirty="0">
                <a:solidFill>
                  <a:prstClr val="black"/>
                </a:solidFill>
              </a:rPr>
              <a:t>Données : API externe (Studio </a:t>
            </a:r>
            <a:r>
              <a:rPr lang="fr-FR" b="1" dirty="0" err="1">
                <a:solidFill>
                  <a:prstClr val="black"/>
                </a:solidFill>
              </a:rPr>
              <a:t>Ghibli</a:t>
            </a:r>
            <a:r>
              <a:rPr lang="fr-FR" b="1" dirty="0">
                <a:solidFill>
                  <a:prstClr val="black"/>
                </a:solidFill>
              </a:rPr>
              <a:t>)</a:t>
            </a:r>
            <a:r>
              <a:rPr lang="fr-FR" b="1" dirty="0" err="1">
                <a:solidFill>
                  <a:prstClr val="black"/>
                </a:solidFill>
              </a:rPr>
              <a:t>LocalStorage</a:t>
            </a:r>
            <a:r>
              <a:rPr lang="fr-FR" b="1" dirty="0">
                <a:solidFill>
                  <a:prstClr val="black"/>
                </a:solidFill>
              </a:rPr>
              <a:t> (stockage côté navigateur)</a:t>
            </a: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kumimoji="0" lang="fr-MA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Outils</a:t>
            </a:r>
            <a:r>
              <a:rPr kumimoji="0" lang="fr-M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dirty="0"/>
              <a:t>Visual Studio Code, GitHub</a:t>
            </a:r>
            <a:endParaRPr kumimoji="0" lang="fr-M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b="1" dirty="0" err="1"/>
              <a:t>Déploiement</a:t>
            </a:r>
            <a:r>
              <a:rPr lang="en-US" dirty="0"/>
              <a:t> : </a:t>
            </a:r>
            <a:r>
              <a:rPr lang="en-US" dirty="0" err="1"/>
              <a:t>Netlify</a:t>
            </a:r>
            <a:endParaRPr lang="en-US" dirty="0"/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fr-FR" dirty="0"/>
              <a:t> </a:t>
            </a:r>
            <a:r>
              <a:rPr lang="fr-FR" b="1" dirty="0"/>
              <a:t>Visualisation</a:t>
            </a:r>
            <a:r>
              <a:rPr lang="fr-FR" dirty="0"/>
              <a:t> : Chart.js (statistiques et </a:t>
            </a:r>
            <a:r>
              <a:rPr lang="fr-FR" dirty="0" err="1"/>
              <a:t>dashboard</a:t>
            </a:r>
            <a:r>
              <a:rPr lang="fr-FR" dirty="0"/>
              <a:t>)</a:t>
            </a: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fr-FR" b="1" dirty="0"/>
              <a:t>Support</a:t>
            </a:r>
            <a:r>
              <a:rPr lang="fr-FR" dirty="0"/>
              <a:t> : Navigateur web, responsive (mobile, tablette, desktop) </a:t>
            </a:r>
            <a:endParaRPr kumimoji="0" lang="fr-M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ZoneTexte 45">
            <a:extLst>
              <a:ext uri="{FF2B5EF4-FFF2-40B4-BE49-F238E27FC236}">
                <a16:creationId xmlns:a16="http://schemas.microsoft.com/office/drawing/2014/main" id="{3058A9F0-76DA-EC19-CD3A-1F7D6AEFA1C0}"/>
              </a:ext>
            </a:extLst>
          </p:cNvPr>
          <p:cNvSpPr txBox="1"/>
          <p:nvPr/>
        </p:nvSpPr>
        <p:spPr>
          <a:xfrm>
            <a:off x="4758609" y="1004161"/>
            <a:ext cx="2860779" cy="3077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60960" tIns="30480" rIns="60960" bIns="30480" anchor="t" anchorCtr="1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Objectifs principaux</a:t>
            </a:r>
          </a:p>
        </p:txBody>
      </p:sp>
      <p:pic>
        <p:nvPicPr>
          <p:cNvPr id="6" name="Graphic 147">
            <a:extLst>
              <a:ext uri="{FF2B5EF4-FFF2-40B4-BE49-F238E27FC236}">
                <a16:creationId xmlns:a16="http://schemas.microsoft.com/office/drawing/2014/main" id="{7995A4D2-D271-B9DA-FAF0-E949F28312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1540000">
            <a:off x="5347561" y="1336239"/>
            <a:ext cx="1568371" cy="56491"/>
          </a:xfrm>
          <a:prstGeom prst="rect">
            <a:avLst/>
          </a:prstGeom>
        </p:spPr>
      </p:pic>
      <p:sp>
        <p:nvSpPr>
          <p:cNvPr id="14" name="ZoneTexte 43">
            <a:extLst>
              <a:ext uri="{FF2B5EF4-FFF2-40B4-BE49-F238E27FC236}">
                <a16:creationId xmlns:a16="http://schemas.microsoft.com/office/drawing/2014/main" id="{F3D594DC-421A-06F9-FFB1-C4E89AA7C79F}"/>
              </a:ext>
            </a:extLst>
          </p:cNvPr>
          <p:cNvSpPr txBox="1"/>
          <p:nvPr/>
        </p:nvSpPr>
        <p:spPr>
          <a:xfrm>
            <a:off x="1469240" y="983450"/>
            <a:ext cx="3171681" cy="307778"/>
          </a:xfrm>
          <a:prstGeom prst="rect">
            <a:avLst/>
          </a:prstGeom>
          <a:solidFill>
            <a:schemeClr val="bg1"/>
          </a:solidFill>
          <a:ln cap="flat">
            <a:noFill/>
          </a:ln>
        </p:spPr>
        <p:txBody>
          <a:bodyPr vert="horz" wrap="square" lIns="60960" tIns="30480" rIns="60960" bIns="30480" anchor="t" anchorCtr="0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rgbClr val="76717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Contexte et Problématique</a:t>
            </a:r>
          </a:p>
        </p:txBody>
      </p:sp>
      <p:pic>
        <p:nvPicPr>
          <p:cNvPr id="16" name="Graphic 147">
            <a:extLst>
              <a:ext uri="{FF2B5EF4-FFF2-40B4-BE49-F238E27FC236}">
                <a16:creationId xmlns:a16="http://schemas.microsoft.com/office/drawing/2014/main" id="{FFBBB9AC-7522-5DAE-870C-E5C1BC3685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1540000">
            <a:off x="2216729" y="1336239"/>
            <a:ext cx="1568371" cy="56491"/>
          </a:xfrm>
          <a:prstGeom prst="rect">
            <a:avLst/>
          </a:prstGeom>
        </p:spPr>
      </p:pic>
      <p:sp>
        <p:nvSpPr>
          <p:cNvPr id="11" name="ZoneTexte 40">
            <a:extLst>
              <a:ext uri="{FF2B5EF4-FFF2-40B4-BE49-F238E27FC236}">
                <a16:creationId xmlns:a16="http://schemas.microsoft.com/office/drawing/2014/main" id="{7C9F0C8F-D99B-41A4-9B8D-B8675F1EF713}"/>
              </a:ext>
            </a:extLst>
          </p:cNvPr>
          <p:cNvSpPr txBox="1"/>
          <p:nvPr/>
        </p:nvSpPr>
        <p:spPr>
          <a:xfrm>
            <a:off x="8998152" y="1004161"/>
            <a:ext cx="2491667" cy="3077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60960" tIns="30480" rIns="60960" bIns="30480" anchor="t" anchorCtr="0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Technologies utilisées</a:t>
            </a:r>
          </a:p>
        </p:txBody>
      </p:sp>
      <p:pic>
        <p:nvPicPr>
          <p:cNvPr id="12" name="Graphic 147">
            <a:extLst>
              <a:ext uri="{FF2B5EF4-FFF2-40B4-BE49-F238E27FC236}">
                <a16:creationId xmlns:a16="http://schemas.microsoft.com/office/drawing/2014/main" id="{53B5F87C-6F3E-D97B-60F6-23FF1CA29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540000">
            <a:off x="9405354" y="1339274"/>
            <a:ext cx="1568371" cy="56491"/>
          </a:xfrm>
          <a:prstGeom prst="rect">
            <a:avLst/>
          </a:prstGeom>
        </p:spPr>
      </p:pic>
      <p:pic>
        <p:nvPicPr>
          <p:cNvPr id="49" name="Image 4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713" y="2399223"/>
            <a:ext cx="4832547" cy="400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0361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ZoneTexte 92">
            <a:extLst>
              <a:ext uri="{FF2B5EF4-FFF2-40B4-BE49-F238E27FC236}">
                <a16:creationId xmlns:a16="http://schemas.microsoft.com/office/drawing/2014/main" id="{C19092A3-646B-48B6-9547-F9E96D3C4ACA}"/>
              </a:ext>
            </a:extLst>
          </p:cNvPr>
          <p:cNvSpPr txBox="1"/>
          <p:nvPr/>
        </p:nvSpPr>
        <p:spPr>
          <a:xfrm>
            <a:off x="1195335" y="119265"/>
            <a:ext cx="1084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QQOQCP</a:t>
            </a:r>
          </a:p>
        </p:txBody>
      </p:sp>
      <p:pic>
        <p:nvPicPr>
          <p:cNvPr id="20" name="Graphic 147">
            <a:extLst>
              <a:ext uri="{FF2B5EF4-FFF2-40B4-BE49-F238E27FC236}">
                <a16:creationId xmlns:a16="http://schemas.microsoft.com/office/drawing/2014/main" id="{034377C8-6012-45C5-8147-EE7284940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540000">
            <a:off x="3732557" y="668261"/>
            <a:ext cx="5770055" cy="207833"/>
          </a:xfrm>
          <a:prstGeom prst="rect">
            <a:avLst/>
          </a:prstGeom>
        </p:spPr>
      </p:pic>
      <p:sp>
        <p:nvSpPr>
          <p:cNvPr id="21" name="Freeform 46">
            <a:extLst>
              <a:ext uri="{FF2B5EF4-FFF2-40B4-BE49-F238E27FC236}">
                <a16:creationId xmlns:a16="http://schemas.microsoft.com/office/drawing/2014/main" id="{63C2DF19-5094-4840-B652-B68C59CCB975}"/>
              </a:ext>
            </a:extLst>
          </p:cNvPr>
          <p:cNvSpPr/>
          <p:nvPr/>
        </p:nvSpPr>
        <p:spPr>
          <a:xfrm rot="10800000">
            <a:off x="-420261" y="-9318194"/>
            <a:ext cx="1359604" cy="20627788"/>
          </a:xfrm>
          <a:custGeom>
            <a:avLst/>
            <a:gdLst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7" fmla="*/ 0 w 1359568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9604" h="20627788">
                <a:moveTo>
                  <a:pt x="36" y="20627788"/>
                </a:moveTo>
                <a:lnTo>
                  <a:pt x="36" y="11151257"/>
                </a:lnTo>
                <a:cubicBezTo>
                  <a:pt x="-1812" y="10732246"/>
                  <a:pt x="562432" y="10818204"/>
                  <a:pt x="567694" y="10313894"/>
                </a:cubicBezTo>
                <a:cubicBezTo>
                  <a:pt x="572956" y="9809584"/>
                  <a:pt x="-5226" y="9888718"/>
                  <a:pt x="36" y="9476531"/>
                </a:cubicBezTo>
                <a:lnTo>
                  <a:pt x="36" y="0"/>
                </a:lnTo>
                <a:lnTo>
                  <a:pt x="1359604" y="0"/>
                </a:lnTo>
                <a:lnTo>
                  <a:pt x="1359604" y="20627788"/>
                </a:lnTo>
                <a:lnTo>
                  <a:pt x="36" y="206277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Graphic 33" descr="Lightbulb">
            <a:extLst>
              <a:ext uri="{FF2B5EF4-FFF2-40B4-BE49-F238E27FC236}">
                <a16:creationId xmlns:a16="http://schemas.microsoft.com/office/drawing/2014/main" id="{9176DE1C-30F6-4990-AC7A-746A8701D0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606" y="5517569"/>
            <a:ext cx="618834" cy="618834"/>
          </a:xfrm>
          <a:prstGeom prst="rect">
            <a:avLst/>
          </a:prstGeom>
        </p:spPr>
      </p:pic>
      <p:pic>
        <p:nvPicPr>
          <p:cNvPr id="25" name="Graphique 24" descr="Enseignant avec un remplissage uni">
            <a:extLst>
              <a:ext uri="{FF2B5EF4-FFF2-40B4-BE49-F238E27FC236}">
                <a16:creationId xmlns:a16="http://schemas.microsoft.com/office/drawing/2014/main" id="{B7643BE1-5880-4C0C-B67D-B7E6205DCFD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3212" y="2281744"/>
            <a:ext cx="618836" cy="618836"/>
          </a:xfrm>
          <a:prstGeom prst="rect">
            <a:avLst/>
          </a:prstGeom>
        </p:spPr>
      </p:pic>
      <p:sp>
        <p:nvSpPr>
          <p:cNvPr id="27" name="Oval 32">
            <a:extLst>
              <a:ext uri="{FF2B5EF4-FFF2-40B4-BE49-F238E27FC236}">
                <a16:creationId xmlns:a16="http://schemas.microsoft.com/office/drawing/2014/main" id="{22A76F1D-871C-478F-B8E8-60C3A5B94CE5}"/>
              </a:ext>
            </a:extLst>
          </p:cNvPr>
          <p:cNvSpPr>
            <a:spLocks noChangeAspect="1"/>
          </p:cNvSpPr>
          <p:nvPr/>
        </p:nvSpPr>
        <p:spPr>
          <a:xfrm>
            <a:off x="471918" y="567765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58538894-FDB2-44D9-AF33-281099DAE7DB}"/>
              </a:ext>
            </a:extLst>
          </p:cNvPr>
          <p:cNvGrpSpPr/>
          <p:nvPr/>
        </p:nvGrpSpPr>
        <p:grpSpPr>
          <a:xfrm>
            <a:off x="-1826440" y="2177162"/>
            <a:ext cx="828000" cy="828000"/>
            <a:chOff x="-1826440" y="2177162"/>
            <a:chExt cx="828000" cy="82800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BF37B6A-8929-4629-B076-C99CBC9EFA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826440" y="2177162"/>
              <a:ext cx="828000" cy="82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4" name="Graphique 33" descr="Enseignant avec un remplissage uni">
              <a:extLst>
                <a:ext uri="{FF2B5EF4-FFF2-40B4-BE49-F238E27FC236}">
                  <a16:creationId xmlns:a16="http://schemas.microsoft.com/office/drawing/2014/main" id="{52DB8A63-3DE0-4750-A953-15A251800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721858" y="2281744"/>
              <a:ext cx="618836" cy="618836"/>
            </a:xfrm>
            <a:prstGeom prst="rect">
              <a:avLst/>
            </a:prstGeom>
          </p:spPr>
        </p:pic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0CDBF6EA-281B-4823-B1D7-6317F7C9E8EE}"/>
              </a:ext>
            </a:extLst>
          </p:cNvPr>
          <p:cNvGrpSpPr/>
          <p:nvPr/>
        </p:nvGrpSpPr>
        <p:grpSpPr>
          <a:xfrm>
            <a:off x="-1826440" y="5395957"/>
            <a:ext cx="828000" cy="828000"/>
            <a:chOff x="-1826440" y="5395957"/>
            <a:chExt cx="828000" cy="828000"/>
          </a:xfrm>
        </p:grpSpPr>
        <p:sp>
          <p:nvSpPr>
            <p:cNvPr id="36" name="Oval 38">
              <a:extLst>
                <a:ext uri="{FF2B5EF4-FFF2-40B4-BE49-F238E27FC236}">
                  <a16:creationId xmlns:a16="http://schemas.microsoft.com/office/drawing/2014/main" id="{7AEF1F3D-3D6F-4707-AB81-2BA363C77B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826440" y="5395957"/>
              <a:ext cx="828000" cy="82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7" name="Graphic 33" descr="Lightbulb">
              <a:extLst>
                <a:ext uri="{FF2B5EF4-FFF2-40B4-BE49-F238E27FC236}">
                  <a16:creationId xmlns:a16="http://schemas.microsoft.com/office/drawing/2014/main" id="{6ADA7B60-58E4-44A0-AAC6-78CFEB11E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721857" y="5500540"/>
              <a:ext cx="618834" cy="618834"/>
            </a:xfrm>
            <a:prstGeom prst="rect">
              <a:avLst/>
            </a:prstGeom>
          </p:spPr>
        </p:pic>
      </p:grpSp>
      <p:pic>
        <p:nvPicPr>
          <p:cNvPr id="23" name="Graphique 22" descr="Porte-bloc avec un remplissage uni">
            <a:extLst>
              <a:ext uri="{FF2B5EF4-FFF2-40B4-BE49-F238E27FC236}">
                <a16:creationId xmlns:a16="http://schemas.microsoft.com/office/drawing/2014/main" id="{99220976-69DB-4F07-B8F9-03650484E24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6500" y="672348"/>
            <a:ext cx="618835" cy="618835"/>
          </a:xfrm>
          <a:prstGeom prst="rect">
            <a:avLst/>
          </a:prstGeom>
        </p:spPr>
      </p:pic>
      <p:sp>
        <p:nvSpPr>
          <p:cNvPr id="10" name="Oval 44">
            <a:extLst>
              <a:ext uri="{FF2B5EF4-FFF2-40B4-BE49-F238E27FC236}">
                <a16:creationId xmlns:a16="http://schemas.microsoft.com/office/drawing/2014/main" id="{F8166A97-5CEC-2402-FF71-AA8AA85EB437}"/>
              </a:ext>
            </a:extLst>
          </p:cNvPr>
          <p:cNvSpPr>
            <a:spLocks noChangeAspect="1"/>
          </p:cNvSpPr>
          <p:nvPr/>
        </p:nvSpPr>
        <p:spPr>
          <a:xfrm>
            <a:off x="233294" y="3908172"/>
            <a:ext cx="498672" cy="505219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TextBox 39">
            <a:extLst>
              <a:ext uri="{FF2B5EF4-FFF2-40B4-BE49-F238E27FC236}">
                <a16:creationId xmlns:a16="http://schemas.microsoft.com/office/drawing/2014/main" id="{B8FD6F53-FC45-B5D1-7E33-9F4DADA35D2B}"/>
              </a:ext>
            </a:extLst>
          </p:cNvPr>
          <p:cNvSpPr txBox="1"/>
          <p:nvPr/>
        </p:nvSpPr>
        <p:spPr>
          <a:xfrm>
            <a:off x="4557286" y="4478345"/>
            <a:ext cx="4519275" cy="123110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Providing  insights and recommendations based on LCA and Eco-design results to guide material selection for car hoods, aiming to reduce emissions, and support the transition towards a net-zero emissions automotive sector. </a:t>
            </a:r>
            <a:endParaRPr kumimoji="0" lang="en-US" sz="1333" b="0" i="0" u="none" strike="noStrike" kern="0" cap="none" spc="9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1">
            <a:extLst>
              <a:ext uri="{FF2B5EF4-FFF2-40B4-BE49-F238E27FC236}">
                <a16:creationId xmlns:a16="http://schemas.microsoft.com/office/drawing/2014/main" id="{83396F15-EBD4-4387-C30B-EAA2E45CE59C}"/>
              </a:ext>
            </a:extLst>
          </p:cNvPr>
          <p:cNvGrpSpPr/>
          <p:nvPr/>
        </p:nvGrpSpPr>
        <p:grpSpPr>
          <a:xfrm>
            <a:off x="4850166" y="1957056"/>
            <a:ext cx="2491667" cy="3902232"/>
            <a:chOff x="6779983" y="3252548"/>
            <a:chExt cx="3737500" cy="5853348"/>
          </a:xfrm>
        </p:grpSpPr>
        <p:sp>
          <p:nvSpPr>
            <p:cNvPr id="8" name="Freeform 76">
              <a:extLst>
                <a:ext uri="{FF2B5EF4-FFF2-40B4-BE49-F238E27FC236}">
                  <a16:creationId xmlns:a16="http://schemas.microsoft.com/office/drawing/2014/main" id="{6D2C9AE6-E5AB-A03C-4493-3D4DADB037A2}"/>
                </a:ext>
              </a:extLst>
            </p:cNvPr>
            <p:cNvSpPr/>
            <p:nvPr/>
          </p:nvSpPr>
          <p:spPr>
            <a:xfrm>
              <a:off x="6779983" y="3361306"/>
              <a:ext cx="1451381" cy="174436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0"/>
                <a:gd name="f7" fmla="val 159"/>
                <a:gd name="f8" fmla="val 134"/>
                <a:gd name="f9" fmla="val 55"/>
                <a:gd name="f10" fmla="val 136"/>
                <a:gd name="f11" fmla="val 145"/>
                <a:gd name="f12" fmla="val 52"/>
                <a:gd name="f13" fmla="val 43"/>
                <a:gd name="f14" fmla="val 147"/>
                <a:gd name="f15" fmla="val 34"/>
                <a:gd name="f16" fmla="val 25"/>
                <a:gd name="f17" fmla="val 20"/>
                <a:gd name="f18" fmla="val 127"/>
                <a:gd name="f19" fmla="val 23"/>
                <a:gd name="f20" fmla="val 125"/>
                <a:gd name="f21" fmla="val 124"/>
                <a:gd name="f22" fmla="val 21"/>
                <a:gd name="f23" fmla="val 118"/>
                <a:gd name="f24" fmla="val 95"/>
                <a:gd name="f25" fmla="val 8"/>
                <a:gd name="f26" fmla="val 74"/>
                <a:gd name="f27" fmla="val 56"/>
                <a:gd name="f28" fmla="val 36"/>
                <a:gd name="f29" fmla="val 66"/>
                <a:gd name="f30" fmla="val 2"/>
                <a:gd name="f31" fmla="val 103"/>
                <a:gd name="f32" fmla="val 101"/>
                <a:gd name="f33" fmla="val 128"/>
                <a:gd name="f34" fmla="val 113"/>
                <a:gd name="f35" fmla="val 106"/>
                <a:gd name="f36" fmla="val 131"/>
                <a:gd name="f37" fmla="val 91"/>
                <a:gd name="f38" fmla="val 88"/>
                <a:gd name="f39" fmla="val 138"/>
                <a:gd name="f40" fmla="val 85"/>
                <a:gd name="f41" fmla="val 142"/>
                <a:gd name="f42" fmla="val 83"/>
                <a:gd name="f43" fmla="+- 0 0 -90"/>
                <a:gd name="f44" fmla="*/ f3 1 150"/>
                <a:gd name="f45" fmla="*/ f4 1 159"/>
                <a:gd name="f46" fmla="val f5"/>
                <a:gd name="f47" fmla="val f6"/>
                <a:gd name="f48" fmla="val f7"/>
                <a:gd name="f49" fmla="*/ f43 f0 1"/>
                <a:gd name="f50" fmla="+- f48 0 f46"/>
                <a:gd name="f51" fmla="+- f47 0 f46"/>
                <a:gd name="f52" fmla="*/ f49 1 f2"/>
                <a:gd name="f53" fmla="*/ f51 1 150"/>
                <a:gd name="f54" fmla="*/ f50 1 159"/>
                <a:gd name="f55" fmla="*/ 134 f51 1"/>
                <a:gd name="f56" fmla="*/ 55 f50 1"/>
                <a:gd name="f57" fmla="*/ 136 f51 1"/>
                <a:gd name="f58" fmla="*/ 147 f51 1"/>
                <a:gd name="f59" fmla="*/ 34 f50 1"/>
                <a:gd name="f60" fmla="*/ 127 f51 1"/>
                <a:gd name="f61" fmla="*/ 23 f50 1"/>
                <a:gd name="f62" fmla="*/ 125 f51 1"/>
                <a:gd name="f63" fmla="*/ 124 f51 1"/>
                <a:gd name="f64" fmla="*/ 21 f50 1"/>
                <a:gd name="f65" fmla="*/ 118 f51 1"/>
                <a:gd name="f66" fmla="*/ 0 f50 1"/>
                <a:gd name="f67" fmla="*/ 56 f51 1"/>
                <a:gd name="f68" fmla="*/ 36 f50 1"/>
                <a:gd name="f69" fmla="*/ 0 f51 1"/>
                <a:gd name="f70" fmla="*/ 147 f50 1"/>
                <a:gd name="f71" fmla="*/ 95 f51 1"/>
                <a:gd name="f72" fmla="*/ 159 f50 1"/>
                <a:gd name="f73" fmla="*/ 131 f51 1"/>
                <a:gd name="f74" fmla="*/ 91 f50 1"/>
                <a:gd name="f75" fmla="*/ 142 f51 1"/>
                <a:gd name="f76" fmla="*/ 83 f50 1"/>
                <a:gd name="f77" fmla="+- f52 0 f1"/>
                <a:gd name="f78" fmla="*/ f55 1 150"/>
                <a:gd name="f79" fmla="*/ f56 1 159"/>
                <a:gd name="f80" fmla="*/ f57 1 150"/>
                <a:gd name="f81" fmla="*/ f58 1 150"/>
                <a:gd name="f82" fmla="*/ f59 1 159"/>
                <a:gd name="f83" fmla="*/ f60 1 150"/>
                <a:gd name="f84" fmla="*/ f61 1 159"/>
                <a:gd name="f85" fmla="*/ f62 1 150"/>
                <a:gd name="f86" fmla="*/ f63 1 150"/>
                <a:gd name="f87" fmla="*/ f64 1 159"/>
                <a:gd name="f88" fmla="*/ f65 1 150"/>
                <a:gd name="f89" fmla="*/ f66 1 159"/>
                <a:gd name="f90" fmla="*/ f67 1 150"/>
                <a:gd name="f91" fmla="*/ f68 1 159"/>
                <a:gd name="f92" fmla="*/ f69 1 150"/>
                <a:gd name="f93" fmla="*/ f70 1 159"/>
                <a:gd name="f94" fmla="*/ f71 1 150"/>
                <a:gd name="f95" fmla="*/ f72 1 159"/>
                <a:gd name="f96" fmla="*/ f73 1 150"/>
                <a:gd name="f97" fmla="*/ f74 1 159"/>
                <a:gd name="f98" fmla="*/ f75 1 150"/>
                <a:gd name="f99" fmla="*/ f76 1 159"/>
                <a:gd name="f100" fmla="*/ 0 1 f53"/>
                <a:gd name="f101" fmla="*/ f47 1 f53"/>
                <a:gd name="f102" fmla="*/ 0 1 f54"/>
                <a:gd name="f103" fmla="*/ f48 1 f54"/>
                <a:gd name="f104" fmla="*/ f78 1 f53"/>
                <a:gd name="f105" fmla="*/ f79 1 f54"/>
                <a:gd name="f106" fmla="*/ f80 1 f53"/>
                <a:gd name="f107" fmla="*/ f81 1 f53"/>
                <a:gd name="f108" fmla="*/ f82 1 f54"/>
                <a:gd name="f109" fmla="*/ f83 1 f53"/>
                <a:gd name="f110" fmla="*/ f84 1 f54"/>
                <a:gd name="f111" fmla="*/ f85 1 f53"/>
                <a:gd name="f112" fmla="*/ f86 1 f53"/>
                <a:gd name="f113" fmla="*/ f87 1 f54"/>
                <a:gd name="f114" fmla="*/ f88 1 f53"/>
                <a:gd name="f115" fmla="*/ f89 1 f54"/>
                <a:gd name="f116" fmla="*/ f90 1 f53"/>
                <a:gd name="f117" fmla="*/ f91 1 f54"/>
                <a:gd name="f118" fmla="*/ f92 1 f53"/>
                <a:gd name="f119" fmla="*/ f93 1 f54"/>
                <a:gd name="f120" fmla="*/ f94 1 f53"/>
                <a:gd name="f121" fmla="*/ f95 1 f54"/>
                <a:gd name="f122" fmla="*/ f96 1 f53"/>
                <a:gd name="f123" fmla="*/ f97 1 f54"/>
                <a:gd name="f124" fmla="*/ f98 1 f53"/>
                <a:gd name="f125" fmla="*/ f99 1 f54"/>
                <a:gd name="f126" fmla="*/ f100 f44 1"/>
                <a:gd name="f127" fmla="*/ f101 f44 1"/>
                <a:gd name="f128" fmla="*/ f103 f45 1"/>
                <a:gd name="f129" fmla="*/ f102 f45 1"/>
                <a:gd name="f130" fmla="*/ f104 f44 1"/>
                <a:gd name="f131" fmla="*/ f105 f45 1"/>
                <a:gd name="f132" fmla="*/ f106 f44 1"/>
                <a:gd name="f133" fmla="*/ f107 f44 1"/>
                <a:gd name="f134" fmla="*/ f108 f45 1"/>
                <a:gd name="f135" fmla="*/ f109 f44 1"/>
                <a:gd name="f136" fmla="*/ f110 f45 1"/>
                <a:gd name="f137" fmla="*/ f111 f44 1"/>
                <a:gd name="f138" fmla="*/ f112 f44 1"/>
                <a:gd name="f139" fmla="*/ f113 f45 1"/>
                <a:gd name="f140" fmla="*/ f114 f44 1"/>
                <a:gd name="f141" fmla="*/ f115 f45 1"/>
                <a:gd name="f142" fmla="*/ f116 f44 1"/>
                <a:gd name="f143" fmla="*/ f117 f45 1"/>
                <a:gd name="f144" fmla="*/ f118 f44 1"/>
                <a:gd name="f145" fmla="*/ f119 f45 1"/>
                <a:gd name="f146" fmla="*/ f120 f44 1"/>
                <a:gd name="f147" fmla="*/ f121 f45 1"/>
                <a:gd name="f148" fmla="*/ f122 f44 1"/>
                <a:gd name="f149" fmla="*/ f123 f45 1"/>
                <a:gd name="f150" fmla="*/ f124 f44 1"/>
                <a:gd name="f151" fmla="*/ f125 f4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77">
                  <a:pos x="f130" y="f131"/>
                </a:cxn>
                <a:cxn ang="f77">
                  <a:pos x="f132" y="f131"/>
                </a:cxn>
                <a:cxn ang="f77">
                  <a:pos x="f133" y="f134"/>
                </a:cxn>
                <a:cxn ang="f77">
                  <a:pos x="f135" y="f136"/>
                </a:cxn>
                <a:cxn ang="f77">
                  <a:pos x="f137" y="f136"/>
                </a:cxn>
                <a:cxn ang="f77">
                  <a:pos x="f138" y="f139"/>
                </a:cxn>
                <a:cxn ang="f77">
                  <a:pos x="f140" y="f141"/>
                </a:cxn>
                <a:cxn ang="f77">
                  <a:pos x="f142" y="f143"/>
                </a:cxn>
                <a:cxn ang="f77">
                  <a:pos x="f144" y="f145"/>
                </a:cxn>
                <a:cxn ang="f77">
                  <a:pos x="f146" y="f147"/>
                </a:cxn>
                <a:cxn ang="f77">
                  <a:pos x="f148" y="f149"/>
                </a:cxn>
                <a:cxn ang="f77">
                  <a:pos x="f150" y="f151"/>
                </a:cxn>
                <a:cxn ang="f77">
                  <a:pos x="f130" y="f131"/>
                </a:cxn>
              </a:cxnLst>
              <a:rect l="f126" t="f129" r="f127" b="f128"/>
              <a:pathLst>
                <a:path w="150" h="159">
                  <a:moveTo>
                    <a:pt x="f8" y="f9"/>
                  </a:moveTo>
                  <a:cubicBezTo>
                    <a:pt x="f10" y="f9"/>
                    <a:pt x="f10" y="f9"/>
                    <a:pt x="f10" y="f9"/>
                  </a:cubicBezTo>
                  <a:cubicBezTo>
                    <a:pt x="f11" y="f12"/>
                    <a:pt x="f6" y="f13"/>
                    <a:pt x="f14" y="f15"/>
                  </a:cubicBezTo>
                  <a:cubicBezTo>
                    <a:pt x="f11" y="f16"/>
                    <a:pt x="f10" y="f17"/>
                    <a:pt x="f18" y="f19"/>
                  </a:cubicBezTo>
                  <a:cubicBezTo>
                    <a:pt x="f20" y="f19"/>
                    <a:pt x="f20" y="f19"/>
                    <a:pt x="f20" y="f19"/>
                  </a:cubicBezTo>
                  <a:cubicBezTo>
                    <a:pt x="f21" y="f22"/>
                    <a:pt x="f21" y="f22"/>
                    <a:pt x="f21" y="f22"/>
                  </a:cubicBezTo>
                  <a:cubicBezTo>
                    <a:pt x="f23" y="f5"/>
                    <a:pt x="f23" y="f5"/>
                    <a:pt x="f23" y="f5"/>
                  </a:cubicBezTo>
                  <a:cubicBezTo>
                    <a:pt x="f24" y="f25"/>
                    <a:pt x="f26" y="f17"/>
                    <a:pt x="f27" y="f28"/>
                  </a:cubicBezTo>
                  <a:cubicBezTo>
                    <a:pt x="f22" y="f29"/>
                    <a:pt x="f30" y="f31"/>
                    <a:pt x="f5" y="f14"/>
                  </a:cubicBezTo>
                  <a:cubicBezTo>
                    <a:pt x="f24" y="f7"/>
                    <a:pt x="f24" y="f7"/>
                    <a:pt x="f24" y="f7"/>
                  </a:cubicBezTo>
                  <a:cubicBezTo>
                    <a:pt x="f32" y="f33"/>
                    <a:pt x="f34" y="f35"/>
                    <a:pt x="f36" y="f37"/>
                  </a:cubicBezTo>
                  <a:cubicBezTo>
                    <a:pt x="f8" y="f38"/>
                    <a:pt x="f39" y="f40"/>
                    <a:pt x="f41" y="f42"/>
                  </a:cubicBezTo>
                  <a:lnTo>
                    <a:pt x="f8" y="f9"/>
                  </a:lnTo>
                  <a:close/>
                </a:path>
              </a:pathLst>
            </a:custGeom>
            <a:solidFill>
              <a:schemeClr val="accent2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id-ID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Freeform 77">
              <a:extLst>
                <a:ext uri="{FF2B5EF4-FFF2-40B4-BE49-F238E27FC236}">
                  <a16:creationId xmlns:a16="http://schemas.microsoft.com/office/drawing/2014/main" id="{3A71B8F7-2854-92C5-8339-AC56807F6754}"/>
                </a:ext>
              </a:extLst>
            </p:cNvPr>
            <p:cNvSpPr/>
            <p:nvPr/>
          </p:nvSpPr>
          <p:spPr>
            <a:xfrm>
              <a:off x="7960638" y="3252548"/>
              <a:ext cx="1782266" cy="99800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84"/>
                <a:gd name="f7" fmla="val 91"/>
                <a:gd name="f8" fmla="val 6"/>
                <a:gd name="f9" fmla="val 29"/>
                <a:gd name="f10" fmla="val 16"/>
                <a:gd name="f11" fmla="val 27"/>
                <a:gd name="f12" fmla="val 26"/>
                <a:gd name="f13" fmla="val 33"/>
                <a:gd name="f14" fmla="val 43"/>
                <a:gd name="f15" fmla="val 32"/>
                <a:gd name="f16" fmla="val 53"/>
                <a:gd name="f17" fmla="val 64"/>
                <a:gd name="f18" fmla="val 17"/>
                <a:gd name="f19" fmla="val 68"/>
                <a:gd name="f20" fmla="val 23"/>
                <a:gd name="f21" fmla="val 38"/>
                <a:gd name="f22" fmla="val 82"/>
                <a:gd name="f23" fmla="val 55"/>
                <a:gd name="f24" fmla="val 78"/>
                <a:gd name="f25" fmla="val 75"/>
                <a:gd name="f26" fmla="val 94"/>
                <a:gd name="f27" fmla="val 110"/>
                <a:gd name="f28" fmla="val 124"/>
                <a:gd name="f29" fmla="val 89"/>
                <a:gd name="f30" fmla="val 143"/>
                <a:gd name="f31" fmla="val 69"/>
                <a:gd name="f32" fmla="val 145"/>
                <a:gd name="f33" fmla="val 70"/>
                <a:gd name="f34" fmla="val 148"/>
                <a:gd name="f35" fmla="val 73"/>
                <a:gd name="f36" fmla="val 152"/>
                <a:gd name="f37" fmla="val 157"/>
                <a:gd name="f38" fmla="val 161"/>
                <a:gd name="f39" fmla="val 165"/>
                <a:gd name="f40" fmla="val 168"/>
                <a:gd name="f41" fmla="val 171"/>
                <a:gd name="f42" fmla="val 67"/>
                <a:gd name="f43" fmla="val 173"/>
                <a:gd name="f44" fmla="val 62"/>
                <a:gd name="f45" fmla="val 58"/>
                <a:gd name="f46" fmla="val 54"/>
                <a:gd name="f47" fmla="val 49"/>
                <a:gd name="f48" fmla="val 46"/>
                <a:gd name="f49" fmla="val 166"/>
                <a:gd name="f50" fmla="val 45"/>
                <a:gd name="f51" fmla="val 153"/>
                <a:gd name="f52" fmla="val 9"/>
                <a:gd name="f53" fmla="val 115"/>
                <a:gd name="f54" fmla="val 21"/>
                <a:gd name="f55" fmla="val 3"/>
                <a:gd name="f56" fmla="+- 0 0 -90"/>
                <a:gd name="f57" fmla="*/ f3 1 184"/>
                <a:gd name="f58" fmla="*/ f4 1 91"/>
                <a:gd name="f59" fmla="val f5"/>
                <a:gd name="f60" fmla="val f6"/>
                <a:gd name="f61" fmla="val f7"/>
                <a:gd name="f62" fmla="*/ f56 f0 1"/>
                <a:gd name="f63" fmla="+- f61 0 f59"/>
                <a:gd name="f64" fmla="+- f60 0 f59"/>
                <a:gd name="f65" fmla="*/ f62 1 f2"/>
                <a:gd name="f66" fmla="*/ f64 1 184"/>
                <a:gd name="f67" fmla="*/ f63 1 91"/>
                <a:gd name="f68" fmla="*/ 6 f64 1"/>
                <a:gd name="f69" fmla="*/ 29 f63 1"/>
                <a:gd name="f70" fmla="*/ 29 f64 1"/>
                <a:gd name="f71" fmla="*/ 43 f63 1"/>
                <a:gd name="f72" fmla="*/ 17 f64 1"/>
                <a:gd name="f73" fmla="*/ 68 f63 1"/>
                <a:gd name="f74" fmla="*/ 23 f64 1"/>
                <a:gd name="f75" fmla="*/ 91 f63 1"/>
                <a:gd name="f76" fmla="*/ 75 f64 1"/>
                <a:gd name="f77" fmla="*/ 78 f63 1"/>
                <a:gd name="f78" fmla="*/ 124 f64 1"/>
                <a:gd name="f79" fmla="*/ 89 f63 1"/>
                <a:gd name="f80" fmla="*/ 143 f64 1"/>
                <a:gd name="f81" fmla="*/ 69 f63 1"/>
                <a:gd name="f82" fmla="*/ 145 f64 1"/>
                <a:gd name="f83" fmla="*/ 70 f63 1"/>
                <a:gd name="f84" fmla="*/ 157 f64 1"/>
                <a:gd name="f85" fmla="*/ 75 f63 1"/>
                <a:gd name="f86" fmla="*/ 168 f64 1"/>
                <a:gd name="f87" fmla="*/ 173 f64 1"/>
                <a:gd name="f88" fmla="*/ 58 f63 1"/>
                <a:gd name="f89" fmla="*/ 46 f63 1"/>
                <a:gd name="f90" fmla="*/ 166 f64 1"/>
                <a:gd name="f91" fmla="*/ 45 f63 1"/>
                <a:gd name="f92" fmla="*/ 184 f64 1"/>
                <a:gd name="f93" fmla="*/ 26 f63 1"/>
                <a:gd name="f94" fmla="*/ 70 f64 1"/>
                <a:gd name="f95" fmla="*/ 0 f63 1"/>
                <a:gd name="f96" fmla="*/ 0 f64 1"/>
                <a:gd name="f97" fmla="*/ 9 f63 1"/>
                <a:gd name="f98" fmla="+- f65 0 f1"/>
                <a:gd name="f99" fmla="*/ f68 1 184"/>
                <a:gd name="f100" fmla="*/ f69 1 91"/>
                <a:gd name="f101" fmla="*/ f70 1 184"/>
                <a:gd name="f102" fmla="*/ f71 1 91"/>
                <a:gd name="f103" fmla="*/ f72 1 184"/>
                <a:gd name="f104" fmla="*/ f73 1 91"/>
                <a:gd name="f105" fmla="*/ f74 1 184"/>
                <a:gd name="f106" fmla="*/ f75 1 91"/>
                <a:gd name="f107" fmla="*/ f76 1 184"/>
                <a:gd name="f108" fmla="*/ f77 1 91"/>
                <a:gd name="f109" fmla="*/ f78 1 184"/>
                <a:gd name="f110" fmla="*/ f79 1 91"/>
                <a:gd name="f111" fmla="*/ f80 1 184"/>
                <a:gd name="f112" fmla="*/ f81 1 91"/>
                <a:gd name="f113" fmla="*/ f82 1 184"/>
                <a:gd name="f114" fmla="*/ f83 1 91"/>
                <a:gd name="f115" fmla="*/ f84 1 184"/>
                <a:gd name="f116" fmla="*/ f85 1 91"/>
                <a:gd name="f117" fmla="*/ f86 1 184"/>
                <a:gd name="f118" fmla="*/ f87 1 184"/>
                <a:gd name="f119" fmla="*/ f88 1 91"/>
                <a:gd name="f120" fmla="*/ f89 1 91"/>
                <a:gd name="f121" fmla="*/ f90 1 184"/>
                <a:gd name="f122" fmla="*/ f91 1 91"/>
                <a:gd name="f123" fmla="*/ f92 1 184"/>
                <a:gd name="f124" fmla="*/ f93 1 91"/>
                <a:gd name="f125" fmla="*/ f94 1 184"/>
                <a:gd name="f126" fmla="*/ f95 1 91"/>
                <a:gd name="f127" fmla="*/ f96 1 184"/>
                <a:gd name="f128" fmla="*/ f97 1 91"/>
                <a:gd name="f129" fmla="*/ 0 1 f66"/>
                <a:gd name="f130" fmla="*/ f60 1 f66"/>
                <a:gd name="f131" fmla="*/ 0 1 f67"/>
                <a:gd name="f132" fmla="*/ f61 1 f67"/>
                <a:gd name="f133" fmla="*/ f99 1 f66"/>
                <a:gd name="f134" fmla="*/ f100 1 f67"/>
                <a:gd name="f135" fmla="*/ f101 1 f66"/>
                <a:gd name="f136" fmla="*/ f102 1 f67"/>
                <a:gd name="f137" fmla="*/ f103 1 f66"/>
                <a:gd name="f138" fmla="*/ f104 1 f67"/>
                <a:gd name="f139" fmla="*/ f105 1 f66"/>
                <a:gd name="f140" fmla="*/ f106 1 f67"/>
                <a:gd name="f141" fmla="*/ f107 1 f66"/>
                <a:gd name="f142" fmla="*/ f108 1 f67"/>
                <a:gd name="f143" fmla="*/ f109 1 f66"/>
                <a:gd name="f144" fmla="*/ f110 1 f67"/>
                <a:gd name="f145" fmla="*/ f111 1 f66"/>
                <a:gd name="f146" fmla="*/ f112 1 f67"/>
                <a:gd name="f147" fmla="*/ f113 1 f66"/>
                <a:gd name="f148" fmla="*/ f114 1 f67"/>
                <a:gd name="f149" fmla="*/ f115 1 f66"/>
                <a:gd name="f150" fmla="*/ f116 1 f67"/>
                <a:gd name="f151" fmla="*/ f117 1 f66"/>
                <a:gd name="f152" fmla="*/ f118 1 f66"/>
                <a:gd name="f153" fmla="*/ f119 1 f67"/>
                <a:gd name="f154" fmla="*/ f120 1 f67"/>
                <a:gd name="f155" fmla="*/ f121 1 f66"/>
                <a:gd name="f156" fmla="*/ f122 1 f67"/>
                <a:gd name="f157" fmla="*/ f123 1 f66"/>
                <a:gd name="f158" fmla="*/ f124 1 f67"/>
                <a:gd name="f159" fmla="*/ f125 1 f66"/>
                <a:gd name="f160" fmla="*/ f126 1 f67"/>
                <a:gd name="f161" fmla="*/ f127 1 f66"/>
                <a:gd name="f162" fmla="*/ f128 1 f67"/>
                <a:gd name="f163" fmla="*/ f129 f57 1"/>
                <a:gd name="f164" fmla="*/ f130 f57 1"/>
                <a:gd name="f165" fmla="*/ f132 f58 1"/>
                <a:gd name="f166" fmla="*/ f131 f58 1"/>
                <a:gd name="f167" fmla="*/ f133 f57 1"/>
                <a:gd name="f168" fmla="*/ f134 f58 1"/>
                <a:gd name="f169" fmla="*/ f135 f57 1"/>
                <a:gd name="f170" fmla="*/ f136 f58 1"/>
                <a:gd name="f171" fmla="*/ f137 f57 1"/>
                <a:gd name="f172" fmla="*/ f138 f58 1"/>
                <a:gd name="f173" fmla="*/ f139 f57 1"/>
                <a:gd name="f174" fmla="*/ f140 f58 1"/>
                <a:gd name="f175" fmla="*/ f141 f57 1"/>
                <a:gd name="f176" fmla="*/ f142 f58 1"/>
                <a:gd name="f177" fmla="*/ f143 f57 1"/>
                <a:gd name="f178" fmla="*/ f144 f58 1"/>
                <a:gd name="f179" fmla="*/ f145 f57 1"/>
                <a:gd name="f180" fmla="*/ f146 f58 1"/>
                <a:gd name="f181" fmla="*/ f147 f57 1"/>
                <a:gd name="f182" fmla="*/ f148 f58 1"/>
                <a:gd name="f183" fmla="*/ f149 f57 1"/>
                <a:gd name="f184" fmla="*/ f150 f58 1"/>
                <a:gd name="f185" fmla="*/ f151 f57 1"/>
                <a:gd name="f186" fmla="*/ f152 f57 1"/>
                <a:gd name="f187" fmla="*/ f153 f58 1"/>
                <a:gd name="f188" fmla="*/ f154 f58 1"/>
                <a:gd name="f189" fmla="*/ f155 f57 1"/>
                <a:gd name="f190" fmla="*/ f156 f58 1"/>
                <a:gd name="f191" fmla="*/ f157 f57 1"/>
                <a:gd name="f192" fmla="*/ f158 f58 1"/>
                <a:gd name="f193" fmla="*/ f159 f57 1"/>
                <a:gd name="f194" fmla="*/ f160 f58 1"/>
                <a:gd name="f195" fmla="*/ f161 f57 1"/>
                <a:gd name="f196" fmla="*/ f162 f5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98">
                  <a:pos x="f167" y="f168"/>
                </a:cxn>
                <a:cxn ang="f98">
                  <a:pos x="f169" y="f170"/>
                </a:cxn>
                <a:cxn ang="f98">
                  <a:pos x="f171" y="f172"/>
                </a:cxn>
                <a:cxn ang="f98">
                  <a:pos x="f173" y="f174"/>
                </a:cxn>
                <a:cxn ang="f98">
                  <a:pos x="f175" y="f176"/>
                </a:cxn>
                <a:cxn ang="f98">
                  <a:pos x="f177" y="f178"/>
                </a:cxn>
                <a:cxn ang="f98">
                  <a:pos x="f179" y="f180"/>
                </a:cxn>
                <a:cxn ang="f98">
                  <a:pos x="f181" y="f182"/>
                </a:cxn>
                <a:cxn ang="f98">
                  <a:pos x="f183" y="f184"/>
                </a:cxn>
                <a:cxn ang="f98">
                  <a:pos x="f185" y="f182"/>
                </a:cxn>
                <a:cxn ang="f98">
                  <a:pos x="f186" y="f187"/>
                </a:cxn>
                <a:cxn ang="f98">
                  <a:pos x="f185" y="f188"/>
                </a:cxn>
                <a:cxn ang="f98">
                  <a:pos x="f189" y="f190"/>
                </a:cxn>
                <a:cxn ang="f98">
                  <a:pos x="f185" y="f170"/>
                </a:cxn>
                <a:cxn ang="f98">
                  <a:pos x="f191" y="f192"/>
                </a:cxn>
                <a:cxn ang="f98">
                  <a:pos x="f193" y="f194"/>
                </a:cxn>
                <a:cxn ang="f98">
                  <a:pos x="f195" y="f196"/>
                </a:cxn>
                <a:cxn ang="f98">
                  <a:pos x="f167" y="f168"/>
                </a:cxn>
              </a:cxnLst>
              <a:rect l="f163" t="f166" r="f164" b="f165"/>
              <a:pathLst>
                <a:path w="184" h="91">
                  <a:moveTo>
                    <a:pt x="f8" y="f9"/>
                  </a:moveTo>
                  <a:cubicBezTo>
                    <a:pt x="f10" y="f11"/>
                    <a:pt x="f12" y="f13"/>
                    <a:pt x="f9" y="f14"/>
                  </a:cubicBezTo>
                  <a:cubicBezTo>
                    <a:pt x="f15" y="f16"/>
                    <a:pt x="f11" y="f17"/>
                    <a:pt x="f18" y="f19"/>
                  </a:cubicBezTo>
                  <a:cubicBezTo>
                    <a:pt x="f20" y="f7"/>
                    <a:pt x="f20" y="f7"/>
                    <a:pt x="f20" y="f7"/>
                  </a:cubicBezTo>
                  <a:cubicBezTo>
                    <a:pt x="f21" y="f22"/>
                    <a:pt x="f23" y="f24"/>
                    <a:pt x="f25" y="f24"/>
                  </a:cubicBezTo>
                  <a:cubicBezTo>
                    <a:pt x="f26" y="f24"/>
                    <a:pt x="f27" y="f22"/>
                    <a:pt x="f28" y="f29"/>
                  </a:cubicBezTo>
                  <a:cubicBezTo>
                    <a:pt x="f30" y="f31"/>
                    <a:pt x="f30" y="f31"/>
                    <a:pt x="f30" y="f31"/>
                  </a:cubicBezTo>
                  <a:cubicBezTo>
                    <a:pt x="f32" y="f33"/>
                    <a:pt x="f32" y="f33"/>
                    <a:pt x="f32" y="f33"/>
                  </a:cubicBezTo>
                  <a:cubicBezTo>
                    <a:pt x="f34" y="f35"/>
                    <a:pt x="f36" y="f25"/>
                    <a:pt x="f37" y="f25"/>
                  </a:cubicBezTo>
                  <a:cubicBezTo>
                    <a:pt x="f38" y="f25"/>
                    <a:pt x="f39" y="f35"/>
                    <a:pt x="f40" y="f33"/>
                  </a:cubicBezTo>
                  <a:cubicBezTo>
                    <a:pt x="f41" y="f42"/>
                    <a:pt x="f43" y="f44"/>
                    <a:pt x="f43" y="f45"/>
                  </a:cubicBezTo>
                  <a:cubicBezTo>
                    <a:pt x="f43" y="f46"/>
                    <a:pt x="f41" y="f47"/>
                    <a:pt x="f40" y="f48"/>
                  </a:cubicBezTo>
                  <a:cubicBezTo>
                    <a:pt x="f49" y="f50"/>
                    <a:pt x="f49" y="f50"/>
                    <a:pt x="f49" y="f50"/>
                  </a:cubicBezTo>
                  <a:cubicBezTo>
                    <a:pt x="f40" y="f14"/>
                    <a:pt x="f40" y="f14"/>
                    <a:pt x="f40" y="f14"/>
                  </a:cubicBezTo>
                  <a:cubicBezTo>
                    <a:pt x="f6" y="f12"/>
                    <a:pt x="f6" y="f12"/>
                    <a:pt x="f6" y="f12"/>
                  </a:cubicBezTo>
                  <a:cubicBezTo>
                    <a:pt x="f51" y="f52"/>
                    <a:pt x="f53" y="f5"/>
                    <a:pt x="f33" y="f5"/>
                  </a:cubicBezTo>
                  <a:cubicBezTo>
                    <a:pt x="f50" y="f5"/>
                    <a:pt x="f54" y="f55"/>
                    <a:pt x="f5" y="f52"/>
                  </a:cubicBezTo>
                  <a:lnTo>
                    <a:pt x="f8" y="f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id-ID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Freeform 78">
              <a:extLst>
                <a:ext uri="{FF2B5EF4-FFF2-40B4-BE49-F238E27FC236}">
                  <a16:creationId xmlns:a16="http://schemas.microsoft.com/office/drawing/2014/main" id="{D10BC601-2623-C982-9B5D-E3B161F102C3}"/>
                </a:ext>
              </a:extLst>
            </p:cNvPr>
            <p:cNvSpPr/>
            <p:nvPr/>
          </p:nvSpPr>
          <p:spPr>
            <a:xfrm>
              <a:off x="9190186" y="3559631"/>
              <a:ext cx="1327297" cy="196188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37"/>
                <a:gd name="f7" fmla="val 179"/>
                <a:gd name="f8" fmla="val 45"/>
                <a:gd name="f9" fmla="val 17"/>
                <a:gd name="f10" fmla="val 48"/>
                <a:gd name="f11" fmla="val 21"/>
                <a:gd name="f12" fmla="val 50"/>
                <a:gd name="f13" fmla="val 25"/>
                <a:gd name="f14" fmla="val 30"/>
                <a:gd name="f15" fmla="val 35"/>
                <a:gd name="f16" fmla="val 41"/>
                <a:gd name="f17" fmla="val 44"/>
                <a:gd name="f18" fmla="val 40"/>
                <a:gd name="f19" fmla="val 49"/>
                <a:gd name="f20" fmla="val 51"/>
                <a:gd name="f21" fmla="val 20"/>
                <a:gd name="f22" fmla="val 16"/>
                <a:gd name="f23" fmla="val 46"/>
                <a:gd name="f24" fmla="val 63"/>
                <a:gd name="f25" fmla="val 5"/>
                <a:gd name="f26" fmla="val 66"/>
                <a:gd name="f27" fmla="val 9"/>
                <a:gd name="f28" fmla="val 68"/>
                <a:gd name="f29" fmla="val 13"/>
                <a:gd name="f30" fmla="val 72"/>
                <a:gd name="f31" fmla="val 29"/>
                <a:gd name="f32" fmla="val 86"/>
                <a:gd name="f33" fmla="val 37"/>
                <a:gd name="f34" fmla="val 103"/>
                <a:gd name="f35" fmla="val 123"/>
                <a:gd name="f36" fmla="val 132"/>
                <a:gd name="f37" fmla="val 139"/>
                <a:gd name="f38" fmla="val 32"/>
                <a:gd name="f39" fmla="val 146"/>
                <a:gd name="f40" fmla="val 61"/>
                <a:gd name="f41" fmla="val 155"/>
                <a:gd name="f42" fmla="val 60"/>
                <a:gd name="f43" fmla="val 157"/>
                <a:gd name="f44" fmla="val 59"/>
                <a:gd name="f45" fmla="val 161"/>
                <a:gd name="f46" fmla="val 166"/>
                <a:gd name="f47" fmla="val 62"/>
                <a:gd name="f48" fmla="val 170"/>
                <a:gd name="f49" fmla="val 64"/>
                <a:gd name="f50" fmla="val 174"/>
                <a:gd name="f51" fmla="val 67"/>
                <a:gd name="f52" fmla="val 176"/>
                <a:gd name="f53" fmla="val 178"/>
                <a:gd name="f54" fmla="val 76"/>
                <a:gd name="f55" fmla="val 80"/>
                <a:gd name="f56" fmla="val 84"/>
                <a:gd name="f57" fmla="val 88"/>
                <a:gd name="f58" fmla="val 91"/>
                <a:gd name="f59" fmla="val 171"/>
                <a:gd name="f60" fmla="val 92"/>
                <a:gd name="f61" fmla="val 167"/>
                <a:gd name="f62" fmla="val 93"/>
                <a:gd name="f63" fmla="val 165"/>
                <a:gd name="f64" fmla="val 95"/>
                <a:gd name="f65" fmla="val 127"/>
                <a:gd name="f66" fmla="val 175"/>
                <a:gd name="f67" fmla="val 134"/>
                <a:gd name="f68" fmla="val 159"/>
                <a:gd name="f69" fmla="val 143"/>
                <a:gd name="f70" fmla="val 126"/>
                <a:gd name="f71" fmla="val 85"/>
                <a:gd name="f72" fmla="val 120"/>
                <a:gd name="f73" fmla="val 18"/>
                <a:gd name="f74" fmla="val 77"/>
                <a:gd name="f75" fmla="val 12"/>
                <a:gd name="f76" fmla="val 69"/>
                <a:gd name="f77" fmla="val 6"/>
                <a:gd name="f78" fmla="+- 0 0 -90"/>
                <a:gd name="f79" fmla="*/ f3 1 137"/>
                <a:gd name="f80" fmla="*/ f4 1 179"/>
                <a:gd name="f81" fmla="val f5"/>
                <a:gd name="f82" fmla="val f6"/>
                <a:gd name="f83" fmla="val f7"/>
                <a:gd name="f84" fmla="*/ f78 f0 1"/>
                <a:gd name="f85" fmla="+- f83 0 f81"/>
                <a:gd name="f86" fmla="+- f82 0 f81"/>
                <a:gd name="f87" fmla="*/ f84 1 f2"/>
                <a:gd name="f88" fmla="*/ f86 1 137"/>
                <a:gd name="f89" fmla="*/ f85 1 179"/>
                <a:gd name="f90" fmla="*/ 45 f86 1"/>
                <a:gd name="f91" fmla="*/ 17 f85 1"/>
                <a:gd name="f92" fmla="*/ 50 f86 1"/>
                <a:gd name="f93" fmla="*/ 30 f85 1"/>
                <a:gd name="f94" fmla="*/ 44 f86 1"/>
                <a:gd name="f95" fmla="*/ 45 f85 1"/>
                <a:gd name="f96" fmla="*/ 30 f86 1"/>
                <a:gd name="f97" fmla="*/ 51 f85 1"/>
                <a:gd name="f98" fmla="*/ 16 f86 1"/>
                <a:gd name="f99" fmla="*/ 46 f85 1"/>
                <a:gd name="f100" fmla="*/ 0 f86 1"/>
                <a:gd name="f101" fmla="*/ 63 f85 1"/>
                <a:gd name="f102" fmla="*/ 13 f86 1"/>
                <a:gd name="f103" fmla="*/ 72 f85 1"/>
                <a:gd name="f104" fmla="*/ 37 f86 1"/>
                <a:gd name="f105" fmla="*/ 123 f85 1"/>
                <a:gd name="f106" fmla="*/ 32 f86 1"/>
                <a:gd name="f107" fmla="*/ 146 f85 1"/>
                <a:gd name="f108" fmla="*/ 61 f86 1"/>
                <a:gd name="f109" fmla="*/ 155 f85 1"/>
                <a:gd name="f110" fmla="*/ 60 f86 1"/>
                <a:gd name="f111" fmla="*/ 157 f85 1"/>
                <a:gd name="f112" fmla="*/ 62 f86 1"/>
                <a:gd name="f113" fmla="*/ 170 f85 1"/>
                <a:gd name="f114" fmla="*/ 72 f86 1"/>
                <a:gd name="f115" fmla="*/ 178 f85 1"/>
                <a:gd name="f116" fmla="*/ 84 f86 1"/>
                <a:gd name="f117" fmla="*/ 176 f85 1"/>
                <a:gd name="f118" fmla="*/ 92 f86 1"/>
                <a:gd name="f119" fmla="*/ 167 f85 1"/>
                <a:gd name="f120" fmla="*/ 93 f86 1"/>
                <a:gd name="f121" fmla="*/ 165 f85 1"/>
                <a:gd name="f122" fmla="*/ 95 f86 1"/>
                <a:gd name="f123" fmla="*/ 127 f86 1"/>
                <a:gd name="f124" fmla="*/ 175 f85 1"/>
                <a:gd name="f125" fmla="*/ 137 f86 1"/>
                <a:gd name="f126" fmla="*/ 126 f85 1"/>
                <a:gd name="f127" fmla="*/ 85 f86 1"/>
                <a:gd name="f128" fmla="*/ 18 f85 1"/>
                <a:gd name="f129" fmla="*/ 0 f85 1"/>
                <a:gd name="f130" fmla="+- f87 0 f1"/>
                <a:gd name="f131" fmla="*/ f90 1 137"/>
                <a:gd name="f132" fmla="*/ f91 1 179"/>
                <a:gd name="f133" fmla="*/ f92 1 137"/>
                <a:gd name="f134" fmla="*/ f93 1 179"/>
                <a:gd name="f135" fmla="*/ f94 1 137"/>
                <a:gd name="f136" fmla="*/ f95 1 179"/>
                <a:gd name="f137" fmla="*/ f96 1 137"/>
                <a:gd name="f138" fmla="*/ f97 1 179"/>
                <a:gd name="f139" fmla="*/ f98 1 137"/>
                <a:gd name="f140" fmla="*/ f99 1 179"/>
                <a:gd name="f141" fmla="*/ f100 1 137"/>
                <a:gd name="f142" fmla="*/ f101 1 179"/>
                <a:gd name="f143" fmla="*/ f102 1 137"/>
                <a:gd name="f144" fmla="*/ f103 1 179"/>
                <a:gd name="f145" fmla="*/ f104 1 137"/>
                <a:gd name="f146" fmla="*/ f105 1 179"/>
                <a:gd name="f147" fmla="*/ f106 1 137"/>
                <a:gd name="f148" fmla="*/ f107 1 179"/>
                <a:gd name="f149" fmla="*/ f108 1 137"/>
                <a:gd name="f150" fmla="*/ f109 1 179"/>
                <a:gd name="f151" fmla="*/ f110 1 137"/>
                <a:gd name="f152" fmla="*/ f111 1 179"/>
                <a:gd name="f153" fmla="*/ f112 1 137"/>
                <a:gd name="f154" fmla="*/ f113 1 179"/>
                <a:gd name="f155" fmla="*/ f114 1 137"/>
                <a:gd name="f156" fmla="*/ f115 1 179"/>
                <a:gd name="f157" fmla="*/ f116 1 137"/>
                <a:gd name="f158" fmla="*/ f117 1 179"/>
                <a:gd name="f159" fmla="*/ f118 1 137"/>
                <a:gd name="f160" fmla="*/ f119 1 179"/>
                <a:gd name="f161" fmla="*/ f120 1 137"/>
                <a:gd name="f162" fmla="*/ f121 1 179"/>
                <a:gd name="f163" fmla="*/ f122 1 137"/>
                <a:gd name="f164" fmla="*/ f123 1 137"/>
                <a:gd name="f165" fmla="*/ f124 1 179"/>
                <a:gd name="f166" fmla="*/ f125 1 137"/>
                <a:gd name="f167" fmla="*/ f126 1 179"/>
                <a:gd name="f168" fmla="*/ f127 1 137"/>
                <a:gd name="f169" fmla="*/ f128 1 179"/>
                <a:gd name="f170" fmla="*/ f129 1 179"/>
                <a:gd name="f171" fmla="*/ 0 1 f88"/>
                <a:gd name="f172" fmla="*/ f82 1 f88"/>
                <a:gd name="f173" fmla="*/ 0 1 f89"/>
                <a:gd name="f174" fmla="*/ f83 1 f89"/>
                <a:gd name="f175" fmla="*/ f131 1 f88"/>
                <a:gd name="f176" fmla="*/ f132 1 f89"/>
                <a:gd name="f177" fmla="*/ f133 1 f88"/>
                <a:gd name="f178" fmla="*/ f134 1 f89"/>
                <a:gd name="f179" fmla="*/ f135 1 f88"/>
                <a:gd name="f180" fmla="*/ f136 1 f89"/>
                <a:gd name="f181" fmla="*/ f137 1 f88"/>
                <a:gd name="f182" fmla="*/ f138 1 f89"/>
                <a:gd name="f183" fmla="*/ f139 1 f88"/>
                <a:gd name="f184" fmla="*/ f140 1 f89"/>
                <a:gd name="f185" fmla="*/ f141 1 f88"/>
                <a:gd name="f186" fmla="*/ f142 1 f89"/>
                <a:gd name="f187" fmla="*/ f143 1 f88"/>
                <a:gd name="f188" fmla="*/ f144 1 f89"/>
                <a:gd name="f189" fmla="*/ f145 1 f88"/>
                <a:gd name="f190" fmla="*/ f146 1 f89"/>
                <a:gd name="f191" fmla="*/ f147 1 f88"/>
                <a:gd name="f192" fmla="*/ f148 1 f89"/>
                <a:gd name="f193" fmla="*/ f149 1 f88"/>
                <a:gd name="f194" fmla="*/ f150 1 f89"/>
                <a:gd name="f195" fmla="*/ f151 1 f88"/>
                <a:gd name="f196" fmla="*/ f152 1 f89"/>
                <a:gd name="f197" fmla="*/ f153 1 f88"/>
                <a:gd name="f198" fmla="*/ f154 1 f89"/>
                <a:gd name="f199" fmla="*/ f155 1 f88"/>
                <a:gd name="f200" fmla="*/ f156 1 f89"/>
                <a:gd name="f201" fmla="*/ f157 1 f88"/>
                <a:gd name="f202" fmla="*/ f158 1 f89"/>
                <a:gd name="f203" fmla="*/ f159 1 f88"/>
                <a:gd name="f204" fmla="*/ f160 1 f89"/>
                <a:gd name="f205" fmla="*/ f161 1 f88"/>
                <a:gd name="f206" fmla="*/ f162 1 f89"/>
                <a:gd name="f207" fmla="*/ f163 1 f88"/>
                <a:gd name="f208" fmla="*/ f164 1 f88"/>
                <a:gd name="f209" fmla="*/ f165 1 f89"/>
                <a:gd name="f210" fmla="*/ f166 1 f88"/>
                <a:gd name="f211" fmla="*/ f167 1 f89"/>
                <a:gd name="f212" fmla="*/ f168 1 f88"/>
                <a:gd name="f213" fmla="*/ f169 1 f89"/>
                <a:gd name="f214" fmla="*/ f170 1 f89"/>
                <a:gd name="f215" fmla="*/ f171 f79 1"/>
                <a:gd name="f216" fmla="*/ f172 f79 1"/>
                <a:gd name="f217" fmla="*/ f174 f80 1"/>
                <a:gd name="f218" fmla="*/ f173 f80 1"/>
                <a:gd name="f219" fmla="*/ f175 f79 1"/>
                <a:gd name="f220" fmla="*/ f176 f80 1"/>
                <a:gd name="f221" fmla="*/ f177 f79 1"/>
                <a:gd name="f222" fmla="*/ f178 f80 1"/>
                <a:gd name="f223" fmla="*/ f179 f79 1"/>
                <a:gd name="f224" fmla="*/ f180 f80 1"/>
                <a:gd name="f225" fmla="*/ f181 f79 1"/>
                <a:gd name="f226" fmla="*/ f182 f80 1"/>
                <a:gd name="f227" fmla="*/ f183 f79 1"/>
                <a:gd name="f228" fmla="*/ f184 f80 1"/>
                <a:gd name="f229" fmla="*/ f185 f79 1"/>
                <a:gd name="f230" fmla="*/ f186 f80 1"/>
                <a:gd name="f231" fmla="*/ f187 f79 1"/>
                <a:gd name="f232" fmla="*/ f188 f80 1"/>
                <a:gd name="f233" fmla="*/ f189 f79 1"/>
                <a:gd name="f234" fmla="*/ f190 f80 1"/>
                <a:gd name="f235" fmla="*/ f191 f79 1"/>
                <a:gd name="f236" fmla="*/ f192 f80 1"/>
                <a:gd name="f237" fmla="*/ f193 f79 1"/>
                <a:gd name="f238" fmla="*/ f194 f80 1"/>
                <a:gd name="f239" fmla="*/ f195 f79 1"/>
                <a:gd name="f240" fmla="*/ f196 f80 1"/>
                <a:gd name="f241" fmla="*/ f197 f79 1"/>
                <a:gd name="f242" fmla="*/ f198 f80 1"/>
                <a:gd name="f243" fmla="*/ f199 f79 1"/>
                <a:gd name="f244" fmla="*/ f200 f80 1"/>
                <a:gd name="f245" fmla="*/ f201 f79 1"/>
                <a:gd name="f246" fmla="*/ f202 f80 1"/>
                <a:gd name="f247" fmla="*/ f203 f79 1"/>
                <a:gd name="f248" fmla="*/ f204 f80 1"/>
                <a:gd name="f249" fmla="*/ f205 f79 1"/>
                <a:gd name="f250" fmla="*/ f206 f80 1"/>
                <a:gd name="f251" fmla="*/ f207 f79 1"/>
                <a:gd name="f252" fmla="*/ f208 f79 1"/>
                <a:gd name="f253" fmla="*/ f209 f80 1"/>
                <a:gd name="f254" fmla="*/ f210 f79 1"/>
                <a:gd name="f255" fmla="*/ f211 f80 1"/>
                <a:gd name="f256" fmla="*/ f212 f79 1"/>
                <a:gd name="f257" fmla="*/ f213 f80 1"/>
                <a:gd name="f258" fmla="*/ f214 f8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30">
                  <a:pos x="f219" y="f220"/>
                </a:cxn>
                <a:cxn ang="f130">
                  <a:pos x="f221" y="f222"/>
                </a:cxn>
                <a:cxn ang="f130">
                  <a:pos x="f223" y="f224"/>
                </a:cxn>
                <a:cxn ang="f130">
                  <a:pos x="f225" y="f226"/>
                </a:cxn>
                <a:cxn ang="f130">
                  <a:pos x="f227" y="f228"/>
                </a:cxn>
                <a:cxn ang="f130">
                  <a:pos x="f229" y="f230"/>
                </a:cxn>
                <a:cxn ang="f130">
                  <a:pos x="f231" y="f232"/>
                </a:cxn>
                <a:cxn ang="f130">
                  <a:pos x="f233" y="f234"/>
                </a:cxn>
                <a:cxn ang="f130">
                  <a:pos x="f235" y="f236"/>
                </a:cxn>
                <a:cxn ang="f130">
                  <a:pos x="f237" y="f238"/>
                </a:cxn>
                <a:cxn ang="f130">
                  <a:pos x="f239" y="f240"/>
                </a:cxn>
                <a:cxn ang="f130">
                  <a:pos x="f241" y="f242"/>
                </a:cxn>
                <a:cxn ang="f130">
                  <a:pos x="f243" y="f244"/>
                </a:cxn>
                <a:cxn ang="f130">
                  <a:pos x="f245" y="f246"/>
                </a:cxn>
                <a:cxn ang="f130">
                  <a:pos x="f247" y="f248"/>
                </a:cxn>
                <a:cxn ang="f130">
                  <a:pos x="f249" y="f250"/>
                </a:cxn>
                <a:cxn ang="f130">
                  <a:pos x="f251" y="f250"/>
                </a:cxn>
                <a:cxn ang="f130">
                  <a:pos x="f252" y="f253"/>
                </a:cxn>
                <a:cxn ang="f130">
                  <a:pos x="f254" y="f255"/>
                </a:cxn>
                <a:cxn ang="f130">
                  <a:pos x="f256" y="f257"/>
                </a:cxn>
                <a:cxn ang="f130">
                  <a:pos x="f237" y="f258"/>
                </a:cxn>
                <a:cxn ang="f130">
                  <a:pos x="f219" y="f220"/>
                </a:cxn>
              </a:cxnLst>
              <a:rect l="f215" t="f218" r="f216" b="f217"/>
              <a:pathLst>
                <a:path w="137" h="179">
                  <a:moveTo>
                    <a:pt x="f8" y="f9"/>
                  </a:moveTo>
                  <a:cubicBezTo>
                    <a:pt x="f10" y="f11"/>
                    <a:pt x="f12" y="f13"/>
                    <a:pt x="f12" y="f14"/>
                  </a:cubicBezTo>
                  <a:cubicBezTo>
                    <a:pt x="f12" y="f15"/>
                    <a:pt x="f10" y="f16"/>
                    <a:pt x="f17" y="f8"/>
                  </a:cubicBezTo>
                  <a:cubicBezTo>
                    <a:pt x="f18" y="f19"/>
                    <a:pt x="f15" y="f20"/>
                    <a:pt x="f14" y="f20"/>
                  </a:cubicBezTo>
                  <a:cubicBezTo>
                    <a:pt x="f13" y="f20"/>
                    <a:pt x="f21" y="f19"/>
                    <a:pt x="f22" y="f23"/>
                  </a:cubicBezTo>
                  <a:cubicBezTo>
                    <a:pt x="f5" y="f24"/>
                    <a:pt x="f5" y="f24"/>
                    <a:pt x="f5" y="f24"/>
                  </a:cubicBezTo>
                  <a:cubicBezTo>
                    <a:pt x="f25" y="f26"/>
                    <a:pt x="f27" y="f28"/>
                    <a:pt x="f29" y="f30"/>
                  </a:cubicBezTo>
                  <a:cubicBezTo>
                    <a:pt x="f31" y="f32"/>
                    <a:pt x="f33" y="f34"/>
                    <a:pt x="f33" y="f35"/>
                  </a:cubicBezTo>
                  <a:cubicBezTo>
                    <a:pt x="f33" y="f36"/>
                    <a:pt x="f15" y="f37"/>
                    <a:pt x="f38" y="f39"/>
                  </a:cubicBezTo>
                  <a:cubicBezTo>
                    <a:pt x="f40" y="f41"/>
                    <a:pt x="f40" y="f41"/>
                    <a:pt x="f40" y="f41"/>
                  </a:cubicBezTo>
                  <a:cubicBezTo>
                    <a:pt x="f42" y="f43"/>
                    <a:pt x="f42" y="f43"/>
                    <a:pt x="f42" y="f43"/>
                  </a:cubicBezTo>
                  <a:cubicBezTo>
                    <a:pt x="f44" y="f45"/>
                    <a:pt x="f42" y="f46"/>
                    <a:pt x="f47" y="f48"/>
                  </a:cubicBezTo>
                  <a:cubicBezTo>
                    <a:pt x="f49" y="f50"/>
                    <a:pt x="f51" y="f52"/>
                    <a:pt x="f30" y="f53"/>
                  </a:cubicBezTo>
                  <a:cubicBezTo>
                    <a:pt x="f54" y="f7"/>
                    <a:pt x="f55" y="f7"/>
                    <a:pt x="f56" y="f52"/>
                  </a:cubicBezTo>
                  <a:cubicBezTo>
                    <a:pt x="f57" y="f50"/>
                    <a:pt x="f58" y="f59"/>
                    <a:pt x="f60" y="f61"/>
                  </a:cubicBezTo>
                  <a:cubicBezTo>
                    <a:pt x="f62" y="f63"/>
                    <a:pt x="f62" y="f63"/>
                    <a:pt x="f62" y="f63"/>
                  </a:cubicBezTo>
                  <a:cubicBezTo>
                    <a:pt x="f64" y="f63"/>
                    <a:pt x="f64" y="f63"/>
                    <a:pt x="f64" y="f63"/>
                  </a:cubicBezTo>
                  <a:cubicBezTo>
                    <a:pt x="f65" y="f66"/>
                    <a:pt x="f65" y="f66"/>
                    <a:pt x="f65" y="f66"/>
                  </a:cubicBezTo>
                  <a:cubicBezTo>
                    <a:pt x="f67" y="f68"/>
                    <a:pt x="f6" y="f69"/>
                    <a:pt x="f6" y="f70"/>
                  </a:cubicBezTo>
                  <a:cubicBezTo>
                    <a:pt x="f6" y="f71"/>
                    <a:pt x="f72" y="f19"/>
                    <a:pt x="f71" y="f73"/>
                  </a:cubicBezTo>
                  <a:cubicBezTo>
                    <a:pt x="f74" y="f75"/>
                    <a:pt x="f76" y="f77"/>
                    <a:pt x="f40" y="f5"/>
                  </a:cubicBezTo>
                  <a:lnTo>
                    <a:pt x="f8" y="f9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id-ID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 79">
              <a:extLst>
                <a:ext uri="{FF2B5EF4-FFF2-40B4-BE49-F238E27FC236}">
                  <a16:creationId xmlns:a16="http://schemas.microsoft.com/office/drawing/2014/main" id="{88D3B528-9FB0-2C91-90FA-662CC6BE60D1}"/>
                </a:ext>
              </a:extLst>
            </p:cNvPr>
            <p:cNvSpPr/>
            <p:nvPr/>
          </p:nvSpPr>
          <p:spPr>
            <a:xfrm>
              <a:off x="8735217" y="5203466"/>
              <a:ext cx="1665707" cy="13605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72"/>
                <a:gd name="f7" fmla="val 124"/>
                <a:gd name="f8" fmla="val 142"/>
                <a:gd name="f9" fmla="val 20"/>
                <a:gd name="f10" fmla="val 141"/>
                <a:gd name="f11" fmla="val 24"/>
                <a:gd name="f12" fmla="val 137"/>
                <a:gd name="f13" fmla="val 28"/>
                <a:gd name="f14" fmla="val 133"/>
                <a:gd name="f15" fmla="val 30"/>
                <a:gd name="f16" fmla="val 130"/>
                <a:gd name="f17" fmla="val 32"/>
                <a:gd name="f18" fmla="val 127"/>
                <a:gd name="f19" fmla="val 123"/>
                <a:gd name="f20" fmla="val 121"/>
                <a:gd name="f21" fmla="val 119"/>
                <a:gd name="f22" fmla="val 117"/>
                <a:gd name="f23" fmla="val 112"/>
                <a:gd name="f24" fmla="val 108"/>
                <a:gd name="f25" fmla="val 26"/>
                <a:gd name="f26" fmla="val 105"/>
                <a:gd name="f27" fmla="val 22"/>
                <a:gd name="f28" fmla="val 103"/>
                <a:gd name="f29" fmla="val 17"/>
                <a:gd name="f30" fmla="val 102"/>
                <a:gd name="f31" fmla="val 13"/>
                <a:gd name="f32" fmla="val 8"/>
                <a:gd name="f33" fmla="val 78"/>
                <a:gd name="f34" fmla="val 76"/>
                <a:gd name="f35" fmla="val 5"/>
                <a:gd name="f36" fmla="val 73"/>
                <a:gd name="f37" fmla="val 9"/>
                <a:gd name="f38" fmla="val 70"/>
                <a:gd name="f39" fmla="val 64"/>
                <a:gd name="f40" fmla="val 21"/>
                <a:gd name="f41" fmla="val 46"/>
                <a:gd name="f42" fmla="val 37"/>
                <a:gd name="f43" fmla="val 16"/>
                <a:gd name="f44" fmla="val 61"/>
                <a:gd name="f45" fmla="val 10"/>
                <a:gd name="f46" fmla="val 66"/>
                <a:gd name="f47" fmla="val 71"/>
                <a:gd name="f48" fmla="val 75"/>
                <a:gd name="f49" fmla="val 91"/>
                <a:gd name="f50" fmla="val 25"/>
                <a:gd name="f51" fmla="val 92"/>
                <a:gd name="f52" fmla="val 23"/>
                <a:gd name="f53" fmla="val 96"/>
                <a:gd name="f54" fmla="val 101"/>
                <a:gd name="f55" fmla="val 109"/>
                <a:gd name="f56" fmla="val 27"/>
                <a:gd name="f57" fmla="val 113"/>
                <a:gd name="f58" fmla="val 31"/>
                <a:gd name="f59" fmla="val 115"/>
                <a:gd name="f60" fmla="val 35"/>
                <a:gd name="f61" fmla="val 39"/>
                <a:gd name="f62" fmla="val 118"/>
                <a:gd name="f63" fmla="val 43"/>
                <a:gd name="f64" fmla="val 48"/>
                <a:gd name="f65" fmla="val 116"/>
                <a:gd name="f66" fmla="val 51"/>
                <a:gd name="f67" fmla="val 54"/>
                <a:gd name="f68" fmla="val 55"/>
                <a:gd name="f69" fmla="val 107"/>
                <a:gd name="f70" fmla="val 56"/>
                <a:gd name="f71" fmla="val 83"/>
                <a:gd name="f72" fmla="val 125"/>
                <a:gd name="f73" fmla="val 89"/>
                <a:gd name="f74" fmla="val 152"/>
                <a:gd name="f75" fmla="val 165"/>
                <a:gd name="f76" fmla="val 41"/>
                <a:gd name="f77" fmla="val 168"/>
                <a:gd name="f78" fmla="val 170"/>
                <a:gd name="f79" fmla="val 33"/>
                <a:gd name="f80" fmla="+- 0 0 -90"/>
                <a:gd name="f81" fmla="*/ f3 1 172"/>
                <a:gd name="f82" fmla="*/ f4 1 124"/>
                <a:gd name="f83" fmla="val f5"/>
                <a:gd name="f84" fmla="val f6"/>
                <a:gd name="f85" fmla="val f7"/>
                <a:gd name="f86" fmla="*/ f80 f0 1"/>
                <a:gd name="f87" fmla="+- f85 0 f83"/>
                <a:gd name="f88" fmla="+- f84 0 f83"/>
                <a:gd name="f89" fmla="*/ f86 1 f2"/>
                <a:gd name="f90" fmla="*/ f88 1 172"/>
                <a:gd name="f91" fmla="*/ f87 1 124"/>
                <a:gd name="f92" fmla="*/ 142 f88 1"/>
                <a:gd name="f93" fmla="*/ 20 f87 1"/>
                <a:gd name="f94" fmla="*/ 133 f88 1"/>
                <a:gd name="f95" fmla="*/ 30 f87 1"/>
                <a:gd name="f96" fmla="*/ 123 f88 1"/>
                <a:gd name="f97" fmla="*/ 32 f87 1"/>
                <a:gd name="f98" fmla="*/ 117 f88 1"/>
                <a:gd name="f99" fmla="*/ 105 f88 1"/>
                <a:gd name="f100" fmla="*/ 22 f87 1"/>
                <a:gd name="f101" fmla="*/ 103 f88 1"/>
                <a:gd name="f102" fmla="*/ 8 f87 1"/>
                <a:gd name="f103" fmla="*/ 78 f88 1"/>
                <a:gd name="f104" fmla="*/ 0 f87 1"/>
                <a:gd name="f105" fmla="*/ 70 f88 1"/>
                <a:gd name="f106" fmla="*/ 13 f87 1"/>
                <a:gd name="f107" fmla="*/ 16 f88 1"/>
                <a:gd name="f108" fmla="*/ 61 f87 1"/>
                <a:gd name="f109" fmla="*/ 0 f88 1"/>
                <a:gd name="f110" fmla="*/ 75 f87 1"/>
                <a:gd name="f111" fmla="*/ 26 f88 1"/>
                <a:gd name="f112" fmla="*/ 91 f87 1"/>
                <a:gd name="f113" fmla="*/ 25 f88 1"/>
                <a:gd name="f114" fmla="*/ 92 f87 1"/>
                <a:gd name="f115" fmla="*/ 23 f88 1"/>
                <a:gd name="f116" fmla="*/ 105 f87 1"/>
                <a:gd name="f117" fmla="*/ 31 f88 1"/>
                <a:gd name="f118" fmla="*/ 115 f87 1"/>
                <a:gd name="f119" fmla="*/ 43 f88 1"/>
                <a:gd name="f120" fmla="*/ 117 f87 1"/>
                <a:gd name="f121" fmla="*/ 54 f88 1"/>
                <a:gd name="f122" fmla="*/ 109 f87 1"/>
                <a:gd name="f123" fmla="*/ 55 f88 1"/>
                <a:gd name="f124" fmla="*/ 107 f87 1"/>
                <a:gd name="f125" fmla="*/ 56 f88 1"/>
                <a:gd name="f126" fmla="*/ 108 f87 1"/>
                <a:gd name="f127" fmla="*/ 83 f88 1"/>
                <a:gd name="f128" fmla="*/ 124 f87 1"/>
                <a:gd name="f129" fmla="*/ 165 f88 1"/>
                <a:gd name="f130" fmla="*/ 41 f87 1"/>
                <a:gd name="f131" fmla="*/ 172 f88 1"/>
                <a:gd name="f132" fmla="*/ 28 f87 1"/>
                <a:gd name="f133" fmla="+- f89 0 f1"/>
                <a:gd name="f134" fmla="*/ f92 1 172"/>
                <a:gd name="f135" fmla="*/ f93 1 124"/>
                <a:gd name="f136" fmla="*/ f94 1 172"/>
                <a:gd name="f137" fmla="*/ f95 1 124"/>
                <a:gd name="f138" fmla="*/ f96 1 172"/>
                <a:gd name="f139" fmla="*/ f97 1 124"/>
                <a:gd name="f140" fmla="*/ f98 1 172"/>
                <a:gd name="f141" fmla="*/ f99 1 172"/>
                <a:gd name="f142" fmla="*/ f100 1 124"/>
                <a:gd name="f143" fmla="*/ f101 1 172"/>
                <a:gd name="f144" fmla="*/ f102 1 124"/>
                <a:gd name="f145" fmla="*/ f103 1 172"/>
                <a:gd name="f146" fmla="*/ f104 1 124"/>
                <a:gd name="f147" fmla="*/ f105 1 172"/>
                <a:gd name="f148" fmla="*/ f106 1 124"/>
                <a:gd name="f149" fmla="*/ f107 1 172"/>
                <a:gd name="f150" fmla="*/ f108 1 124"/>
                <a:gd name="f151" fmla="*/ f109 1 172"/>
                <a:gd name="f152" fmla="*/ f110 1 124"/>
                <a:gd name="f153" fmla="*/ f111 1 172"/>
                <a:gd name="f154" fmla="*/ f112 1 124"/>
                <a:gd name="f155" fmla="*/ f113 1 172"/>
                <a:gd name="f156" fmla="*/ f114 1 124"/>
                <a:gd name="f157" fmla="*/ f115 1 172"/>
                <a:gd name="f158" fmla="*/ f116 1 124"/>
                <a:gd name="f159" fmla="*/ f117 1 172"/>
                <a:gd name="f160" fmla="*/ f118 1 124"/>
                <a:gd name="f161" fmla="*/ f119 1 172"/>
                <a:gd name="f162" fmla="*/ f120 1 124"/>
                <a:gd name="f163" fmla="*/ f121 1 172"/>
                <a:gd name="f164" fmla="*/ f122 1 124"/>
                <a:gd name="f165" fmla="*/ f123 1 172"/>
                <a:gd name="f166" fmla="*/ f124 1 124"/>
                <a:gd name="f167" fmla="*/ f125 1 172"/>
                <a:gd name="f168" fmla="*/ f126 1 124"/>
                <a:gd name="f169" fmla="*/ f127 1 172"/>
                <a:gd name="f170" fmla="*/ f128 1 124"/>
                <a:gd name="f171" fmla="*/ f129 1 172"/>
                <a:gd name="f172" fmla="*/ f130 1 124"/>
                <a:gd name="f173" fmla="*/ f131 1 172"/>
                <a:gd name="f174" fmla="*/ f132 1 124"/>
                <a:gd name="f175" fmla="*/ 0 1 f90"/>
                <a:gd name="f176" fmla="*/ f84 1 f90"/>
                <a:gd name="f177" fmla="*/ 0 1 f91"/>
                <a:gd name="f178" fmla="*/ f85 1 f91"/>
                <a:gd name="f179" fmla="*/ f134 1 f90"/>
                <a:gd name="f180" fmla="*/ f135 1 f91"/>
                <a:gd name="f181" fmla="*/ f136 1 f90"/>
                <a:gd name="f182" fmla="*/ f137 1 f91"/>
                <a:gd name="f183" fmla="*/ f138 1 f90"/>
                <a:gd name="f184" fmla="*/ f139 1 f91"/>
                <a:gd name="f185" fmla="*/ f140 1 f90"/>
                <a:gd name="f186" fmla="*/ f141 1 f90"/>
                <a:gd name="f187" fmla="*/ f142 1 f91"/>
                <a:gd name="f188" fmla="*/ f143 1 f90"/>
                <a:gd name="f189" fmla="*/ f144 1 f91"/>
                <a:gd name="f190" fmla="*/ f145 1 f90"/>
                <a:gd name="f191" fmla="*/ f146 1 f91"/>
                <a:gd name="f192" fmla="*/ f147 1 f90"/>
                <a:gd name="f193" fmla="*/ f148 1 f91"/>
                <a:gd name="f194" fmla="*/ f149 1 f90"/>
                <a:gd name="f195" fmla="*/ f150 1 f91"/>
                <a:gd name="f196" fmla="*/ f151 1 f90"/>
                <a:gd name="f197" fmla="*/ f152 1 f91"/>
                <a:gd name="f198" fmla="*/ f153 1 f90"/>
                <a:gd name="f199" fmla="*/ f154 1 f91"/>
                <a:gd name="f200" fmla="*/ f155 1 f90"/>
                <a:gd name="f201" fmla="*/ f156 1 f91"/>
                <a:gd name="f202" fmla="*/ f157 1 f90"/>
                <a:gd name="f203" fmla="*/ f158 1 f91"/>
                <a:gd name="f204" fmla="*/ f159 1 f90"/>
                <a:gd name="f205" fmla="*/ f160 1 f91"/>
                <a:gd name="f206" fmla="*/ f161 1 f90"/>
                <a:gd name="f207" fmla="*/ f162 1 f91"/>
                <a:gd name="f208" fmla="*/ f163 1 f90"/>
                <a:gd name="f209" fmla="*/ f164 1 f91"/>
                <a:gd name="f210" fmla="*/ f165 1 f90"/>
                <a:gd name="f211" fmla="*/ f166 1 f91"/>
                <a:gd name="f212" fmla="*/ f167 1 f90"/>
                <a:gd name="f213" fmla="*/ f168 1 f91"/>
                <a:gd name="f214" fmla="*/ f169 1 f90"/>
                <a:gd name="f215" fmla="*/ f170 1 f91"/>
                <a:gd name="f216" fmla="*/ f171 1 f90"/>
                <a:gd name="f217" fmla="*/ f172 1 f91"/>
                <a:gd name="f218" fmla="*/ f173 1 f90"/>
                <a:gd name="f219" fmla="*/ f174 1 f91"/>
                <a:gd name="f220" fmla="*/ f175 f81 1"/>
                <a:gd name="f221" fmla="*/ f176 f81 1"/>
                <a:gd name="f222" fmla="*/ f178 f82 1"/>
                <a:gd name="f223" fmla="*/ f177 f82 1"/>
                <a:gd name="f224" fmla="*/ f179 f81 1"/>
                <a:gd name="f225" fmla="*/ f180 f82 1"/>
                <a:gd name="f226" fmla="*/ f181 f81 1"/>
                <a:gd name="f227" fmla="*/ f182 f82 1"/>
                <a:gd name="f228" fmla="*/ f183 f81 1"/>
                <a:gd name="f229" fmla="*/ f184 f82 1"/>
                <a:gd name="f230" fmla="*/ f185 f81 1"/>
                <a:gd name="f231" fmla="*/ f186 f81 1"/>
                <a:gd name="f232" fmla="*/ f187 f82 1"/>
                <a:gd name="f233" fmla="*/ f188 f81 1"/>
                <a:gd name="f234" fmla="*/ f189 f82 1"/>
                <a:gd name="f235" fmla="*/ f190 f81 1"/>
                <a:gd name="f236" fmla="*/ f191 f82 1"/>
                <a:gd name="f237" fmla="*/ f192 f81 1"/>
                <a:gd name="f238" fmla="*/ f193 f82 1"/>
                <a:gd name="f239" fmla="*/ f194 f81 1"/>
                <a:gd name="f240" fmla="*/ f195 f82 1"/>
                <a:gd name="f241" fmla="*/ f196 f81 1"/>
                <a:gd name="f242" fmla="*/ f197 f82 1"/>
                <a:gd name="f243" fmla="*/ f198 f81 1"/>
                <a:gd name="f244" fmla="*/ f199 f82 1"/>
                <a:gd name="f245" fmla="*/ f200 f81 1"/>
                <a:gd name="f246" fmla="*/ f201 f82 1"/>
                <a:gd name="f247" fmla="*/ f202 f81 1"/>
                <a:gd name="f248" fmla="*/ f203 f82 1"/>
                <a:gd name="f249" fmla="*/ f204 f81 1"/>
                <a:gd name="f250" fmla="*/ f205 f82 1"/>
                <a:gd name="f251" fmla="*/ f206 f81 1"/>
                <a:gd name="f252" fmla="*/ f207 f82 1"/>
                <a:gd name="f253" fmla="*/ f208 f81 1"/>
                <a:gd name="f254" fmla="*/ f209 f82 1"/>
                <a:gd name="f255" fmla="*/ f210 f81 1"/>
                <a:gd name="f256" fmla="*/ f211 f82 1"/>
                <a:gd name="f257" fmla="*/ f212 f81 1"/>
                <a:gd name="f258" fmla="*/ f213 f82 1"/>
                <a:gd name="f259" fmla="*/ f214 f81 1"/>
                <a:gd name="f260" fmla="*/ f215 f82 1"/>
                <a:gd name="f261" fmla="*/ f216 f81 1"/>
                <a:gd name="f262" fmla="*/ f217 f82 1"/>
                <a:gd name="f263" fmla="*/ f218 f81 1"/>
                <a:gd name="f264" fmla="*/ f219 f8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33">
                  <a:pos x="f224" y="f225"/>
                </a:cxn>
                <a:cxn ang="f133">
                  <a:pos x="f226" y="f227"/>
                </a:cxn>
                <a:cxn ang="f133">
                  <a:pos x="f228" y="f229"/>
                </a:cxn>
                <a:cxn ang="f133">
                  <a:pos x="f230" y="f229"/>
                </a:cxn>
                <a:cxn ang="f133">
                  <a:pos x="f231" y="f232"/>
                </a:cxn>
                <a:cxn ang="f133">
                  <a:pos x="f233" y="f234"/>
                </a:cxn>
                <a:cxn ang="f133">
                  <a:pos x="f235" y="f236"/>
                </a:cxn>
                <a:cxn ang="f133">
                  <a:pos x="f237" y="f238"/>
                </a:cxn>
                <a:cxn ang="f133">
                  <a:pos x="f239" y="f240"/>
                </a:cxn>
                <a:cxn ang="f133">
                  <a:pos x="f241" y="f242"/>
                </a:cxn>
                <a:cxn ang="f133">
                  <a:pos x="f243" y="f244"/>
                </a:cxn>
                <a:cxn ang="f133">
                  <a:pos x="f245" y="f246"/>
                </a:cxn>
                <a:cxn ang="f133">
                  <a:pos x="f247" y="f248"/>
                </a:cxn>
                <a:cxn ang="f133">
                  <a:pos x="f249" y="f250"/>
                </a:cxn>
                <a:cxn ang="f133">
                  <a:pos x="f251" y="f252"/>
                </a:cxn>
                <a:cxn ang="f133">
                  <a:pos x="f253" y="f254"/>
                </a:cxn>
                <a:cxn ang="f133">
                  <a:pos x="f255" y="f256"/>
                </a:cxn>
                <a:cxn ang="f133">
                  <a:pos x="f257" y="f258"/>
                </a:cxn>
                <a:cxn ang="f133">
                  <a:pos x="f259" y="f260"/>
                </a:cxn>
                <a:cxn ang="f133">
                  <a:pos x="f261" y="f262"/>
                </a:cxn>
                <a:cxn ang="f133">
                  <a:pos x="f263" y="f264"/>
                </a:cxn>
                <a:cxn ang="f133">
                  <a:pos x="f224" y="f225"/>
                </a:cxn>
              </a:cxnLst>
              <a:rect l="f220" t="f223" r="f221" b="f222"/>
              <a:pathLst>
                <a:path w="172" h="124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cubicBezTo>
                    <a:pt x="f16" y="f17"/>
                    <a:pt x="f18" y="f17"/>
                    <a:pt x="f19" y="f17"/>
                  </a:cubicBezTo>
                  <a:cubicBezTo>
                    <a:pt x="f20" y="f17"/>
                    <a:pt x="f21" y="f17"/>
                    <a:pt x="f22" y="f17"/>
                  </a:cubicBezTo>
                  <a:cubicBezTo>
                    <a:pt x="f23" y="f15"/>
                    <a:pt x="f24" y="f25"/>
                    <a:pt x="f26" y="f27"/>
                  </a:cubicBezTo>
                  <a:cubicBezTo>
                    <a:pt x="f28" y="f29"/>
                    <a:pt x="f30" y="f31"/>
                    <a:pt x="f28" y="f32"/>
                  </a:cubicBezTo>
                  <a:cubicBezTo>
                    <a:pt x="f33" y="f5"/>
                    <a:pt x="f33" y="f5"/>
                    <a:pt x="f33" y="f5"/>
                  </a:cubicBezTo>
                  <a:cubicBezTo>
                    <a:pt x="f34" y="f35"/>
                    <a:pt x="f36" y="f37"/>
                    <a:pt x="f38" y="f31"/>
                  </a:cubicBezTo>
                  <a:cubicBezTo>
                    <a:pt x="f39" y="f40"/>
                    <a:pt x="f41" y="f42"/>
                    <a:pt x="f43" y="f44"/>
                  </a:cubicBezTo>
                  <a:cubicBezTo>
                    <a:pt x="f45" y="f46"/>
                    <a:pt x="f35" y="f47"/>
                    <a:pt x="f5" y="f48"/>
                  </a:cubicBezTo>
                  <a:cubicBezTo>
                    <a:pt x="f25" y="f49"/>
                    <a:pt x="f25" y="f49"/>
                    <a:pt x="f25" y="f49"/>
                  </a:cubicBezTo>
                  <a:cubicBezTo>
                    <a:pt x="f50" y="f51"/>
                    <a:pt x="f50" y="f51"/>
                    <a:pt x="f50" y="f51"/>
                  </a:cubicBezTo>
                  <a:cubicBezTo>
                    <a:pt x="f52" y="f53"/>
                    <a:pt x="f27" y="f54"/>
                    <a:pt x="f52" y="f26"/>
                  </a:cubicBezTo>
                  <a:cubicBezTo>
                    <a:pt x="f11" y="f55"/>
                    <a:pt x="f56" y="f57"/>
                    <a:pt x="f58" y="f59"/>
                  </a:cubicBezTo>
                  <a:cubicBezTo>
                    <a:pt x="f60" y="f22"/>
                    <a:pt x="f61" y="f62"/>
                    <a:pt x="f63" y="f22"/>
                  </a:cubicBezTo>
                  <a:cubicBezTo>
                    <a:pt x="f64" y="f65"/>
                    <a:pt x="f66" y="f57"/>
                    <a:pt x="f67" y="f55"/>
                  </a:cubicBezTo>
                  <a:cubicBezTo>
                    <a:pt x="f68" y="f69"/>
                    <a:pt x="f68" y="f69"/>
                    <a:pt x="f68" y="f69"/>
                  </a:cubicBezTo>
                  <a:cubicBezTo>
                    <a:pt x="f70" y="f24"/>
                    <a:pt x="f70" y="f24"/>
                    <a:pt x="f70" y="f24"/>
                  </a:cubicBezTo>
                  <a:cubicBezTo>
                    <a:pt x="f71" y="f7"/>
                    <a:pt x="f71" y="f7"/>
                    <a:pt x="f71" y="f7"/>
                  </a:cubicBezTo>
                  <a:cubicBezTo>
                    <a:pt x="f72" y="f73"/>
                    <a:pt x="f74" y="f44"/>
                    <a:pt x="f75" y="f76"/>
                  </a:cubicBezTo>
                  <a:cubicBezTo>
                    <a:pt x="f77" y="f42"/>
                    <a:pt x="f78" y="f79"/>
                    <a:pt x="f6" y="f13"/>
                  </a:cubicBezTo>
                  <a:lnTo>
                    <a:pt x="f8" y="f9"/>
                  </a:lnTo>
                  <a:close/>
                </a:path>
              </a:pathLst>
            </a:custGeom>
            <a:solidFill>
              <a:schemeClr val="tx1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id-ID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Freeform 81">
              <a:extLst>
                <a:ext uri="{FF2B5EF4-FFF2-40B4-BE49-F238E27FC236}">
                  <a16:creationId xmlns:a16="http://schemas.microsoft.com/office/drawing/2014/main" id="{ED568D2F-9FE4-C9D7-9971-13759E10E902}"/>
                </a:ext>
              </a:extLst>
            </p:cNvPr>
            <p:cNvSpPr/>
            <p:nvPr/>
          </p:nvSpPr>
          <p:spPr>
            <a:xfrm>
              <a:off x="8163690" y="6058585"/>
              <a:ext cx="1346106" cy="163347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39"/>
                <a:gd name="f7" fmla="val 149"/>
                <a:gd name="f8" fmla="val 115"/>
                <a:gd name="f9" fmla="val 35"/>
                <a:gd name="f10" fmla="val 112"/>
                <a:gd name="f11" fmla="val 39"/>
                <a:gd name="f12" fmla="val 108"/>
                <a:gd name="f13" fmla="val 41"/>
                <a:gd name="f14" fmla="val 104"/>
                <a:gd name="f15" fmla="val 43"/>
                <a:gd name="f16" fmla="val 98"/>
                <a:gd name="f17" fmla="val 44"/>
                <a:gd name="f18" fmla="val 93"/>
                <a:gd name="f19" fmla="val 88"/>
                <a:gd name="f20" fmla="val 40"/>
                <a:gd name="f21" fmla="val 83"/>
                <a:gd name="f22" fmla="val 38"/>
                <a:gd name="f23" fmla="val 80"/>
                <a:gd name="f24" fmla="val 33"/>
                <a:gd name="f25" fmla="val 78"/>
                <a:gd name="f26" fmla="val 28"/>
                <a:gd name="f27" fmla="val 77"/>
                <a:gd name="f28" fmla="val 23"/>
                <a:gd name="f29" fmla="val 18"/>
                <a:gd name="f30" fmla="val 14"/>
                <a:gd name="f31" fmla="val 56"/>
                <a:gd name="f32" fmla="val 36"/>
                <a:gd name="f33" fmla="val 22"/>
                <a:gd name="f34" fmla="val 34"/>
                <a:gd name="f35" fmla="val 15"/>
                <a:gd name="f36" fmla="val 49"/>
                <a:gd name="f37" fmla="val 5"/>
                <a:gd name="f38" fmla="val 69"/>
                <a:gd name="f39" fmla="val 94"/>
                <a:gd name="f40" fmla="val 124"/>
                <a:gd name="f41" fmla="val 127"/>
                <a:gd name="f42" fmla="val 135"/>
                <a:gd name="f43" fmla="val 120"/>
                <a:gd name="f44" fmla="val 96"/>
                <a:gd name="f45" fmla="val 101"/>
                <a:gd name="f46" fmla="val 90"/>
                <a:gd name="f47" fmla="val 106"/>
                <a:gd name="f48" fmla="val 79"/>
                <a:gd name="f49" fmla="val 119"/>
                <a:gd name="f50" fmla="val 65"/>
                <a:gd name="f51" fmla="val 48"/>
                <a:gd name="f52" fmla="+- 0 0 -90"/>
                <a:gd name="f53" fmla="*/ f3 1 139"/>
                <a:gd name="f54" fmla="*/ f4 1 149"/>
                <a:gd name="f55" fmla="val f5"/>
                <a:gd name="f56" fmla="val f6"/>
                <a:gd name="f57" fmla="val f7"/>
                <a:gd name="f58" fmla="*/ f52 f0 1"/>
                <a:gd name="f59" fmla="+- f57 0 f55"/>
                <a:gd name="f60" fmla="+- f56 0 f55"/>
                <a:gd name="f61" fmla="*/ f58 1 f2"/>
                <a:gd name="f62" fmla="*/ f60 1 139"/>
                <a:gd name="f63" fmla="*/ f59 1 149"/>
                <a:gd name="f64" fmla="*/ 115 f60 1"/>
                <a:gd name="f65" fmla="*/ 35 f59 1"/>
                <a:gd name="f66" fmla="*/ 104 f60 1"/>
                <a:gd name="f67" fmla="*/ 43 f59 1"/>
                <a:gd name="f68" fmla="*/ 88 f60 1"/>
                <a:gd name="f69" fmla="*/ 40 f59 1"/>
                <a:gd name="f70" fmla="*/ 78 f60 1"/>
                <a:gd name="f71" fmla="*/ 28 f59 1"/>
                <a:gd name="f72" fmla="*/ 80 f60 1"/>
                <a:gd name="f73" fmla="*/ 14 f59 1"/>
                <a:gd name="f74" fmla="*/ 56 f60 1"/>
                <a:gd name="f75" fmla="*/ 0 f59 1"/>
                <a:gd name="f76" fmla="*/ 15 f60 1"/>
                <a:gd name="f77" fmla="*/ 49 f59 1"/>
                <a:gd name="f78" fmla="*/ 0 f60 1"/>
                <a:gd name="f79" fmla="*/ 124 f59 1"/>
                <a:gd name="f80" fmla="*/ 149 f59 1"/>
                <a:gd name="f81" fmla="*/ 94 f60 1"/>
                <a:gd name="f82" fmla="*/ 101 f60 1"/>
                <a:gd name="f83" fmla="*/ 90 f59 1"/>
                <a:gd name="f84" fmla="*/ 139 f60 1"/>
                <a:gd name="f85" fmla="*/ 48 f59 1"/>
                <a:gd name="f86" fmla="+- f61 0 f1"/>
                <a:gd name="f87" fmla="*/ f64 1 139"/>
                <a:gd name="f88" fmla="*/ f65 1 149"/>
                <a:gd name="f89" fmla="*/ f66 1 139"/>
                <a:gd name="f90" fmla="*/ f67 1 149"/>
                <a:gd name="f91" fmla="*/ f68 1 139"/>
                <a:gd name="f92" fmla="*/ f69 1 149"/>
                <a:gd name="f93" fmla="*/ f70 1 139"/>
                <a:gd name="f94" fmla="*/ f71 1 149"/>
                <a:gd name="f95" fmla="*/ f72 1 139"/>
                <a:gd name="f96" fmla="*/ f73 1 149"/>
                <a:gd name="f97" fmla="*/ f74 1 139"/>
                <a:gd name="f98" fmla="*/ f75 1 149"/>
                <a:gd name="f99" fmla="*/ f76 1 139"/>
                <a:gd name="f100" fmla="*/ f77 1 149"/>
                <a:gd name="f101" fmla="*/ f78 1 139"/>
                <a:gd name="f102" fmla="*/ f79 1 149"/>
                <a:gd name="f103" fmla="*/ f80 1 149"/>
                <a:gd name="f104" fmla="*/ f81 1 139"/>
                <a:gd name="f105" fmla="*/ f82 1 139"/>
                <a:gd name="f106" fmla="*/ f83 1 149"/>
                <a:gd name="f107" fmla="*/ f84 1 139"/>
                <a:gd name="f108" fmla="*/ f85 1 149"/>
                <a:gd name="f109" fmla="*/ 0 1 f62"/>
                <a:gd name="f110" fmla="*/ f56 1 f62"/>
                <a:gd name="f111" fmla="*/ 0 1 f63"/>
                <a:gd name="f112" fmla="*/ f57 1 f63"/>
                <a:gd name="f113" fmla="*/ f87 1 f62"/>
                <a:gd name="f114" fmla="*/ f88 1 f63"/>
                <a:gd name="f115" fmla="*/ f89 1 f62"/>
                <a:gd name="f116" fmla="*/ f90 1 f63"/>
                <a:gd name="f117" fmla="*/ f91 1 f62"/>
                <a:gd name="f118" fmla="*/ f92 1 f63"/>
                <a:gd name="f119" fmla="*/ f93 1 f62"/>
                <a:gd name="f120" fmla="*/ f94 1 f63"/>
                <a:gd name="f121" fmla="*/ f95 1 f62"/>
                <a:gd name="f122" fmla="*/ f96 1 f63"/>
                <a:gd name="f123" fmla="*/ f97 1 f62"/>
                <a:gd name="f124" fmla="*/ f98 1 f63"/>
                <a:gd name="f125" fmla="*/ f99 1 f62"/>
                <a:gd name="f126" fmla="*/ f100 1 f63"/>
                <a:gd name="f127" fmla="*/ f101 1 f62"/>
                <a:gd name="f128" fmla="*/ f102 1 f63"/>
                <a:gd name="f129" fmla="*/ f103 1 f63"/>
                <a:gd name="f130" fmla="*/ f104 1 f62"/>
                <a:gd name="f131" fmla="*/ f105 1 f62"/>
                <a:gd name="f132" fmla="*/ f106 1 f63"/>
                <a:gd name="f133" fmla="*/ f107 1 f62"/>
                <a:gd name="f134" fmla="*/ f108 1 f63"/>
                <a:gd name="f135" fmla="*/ f109 f53 1"/>
                <a:gd name="f136" fmla="*/ f110 f53 1"/>
                <a:gd name="f137" fmla="*/ f112 f54 1"/>
                <a:gd name="f138" fmla="*/ f111 f54 1"/>
                <a:gd name="f139" fmla="*/ f113 f53 1"/>
                <a:gd name="f140" fmla="*/ f114 f54 1"/>
                <a:gd name="f141" fmla="*/ f115 f53 1"/>
                <a:gd name="f142" fmla="*/ f116 f54 1"/>
                <a:gd name="f143" fmla="*/ f117 f53 1"/>
                <a:gd name="f144" fmla="*/ f118 f54 1"/>
                <a:gd name="f145" fmla="*/ f119 f53 1"/>
                <a:gd name="f146" fmla="*/ f120 f54 1"/>
                <a:gd name="f147" fmla="*/ f121 f53 1"/>
                <a:gd name="f148" fmla="*/ f122 f54 1"/>
                <a:gd name="f149" fmla="*/ f123 f53 1"/>
                <a:gd name="f150" fmla="*/ f124 f54 1"/>
                <a:gd name="f151" fmla="*/ f125 f53 1"/>
                <a:gd name="f152" fmla="*/ f126 f54 1"/>
                <a:gd name="f153" fmla="*/ f127 f53 1"/>
                <a:gd name="f154" fmla="*/ f128 f54 1"/>
                <a:gd name="f155" fmla="*/ f129 f54 1"/>
                <a:gd name="f156" fmla="*/ f130 f53 1"/>
                <a:gd name="f157" fmla="*/ f131 f53 1"/>
                <a:gd name="f158" fmla="*/ f132 f54 1"/>
                <a:gd name="f159" fmla="*/ f133 f53 1"/>
                <a:gd name="f160" fmla="*/ f134 f5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6">
                  <a:pos x="f139" y="f140"/>
                </a:cxn>
                <a:cxn ang="f86">
                  <a:pos x="f141" y="f142"/>
                </a:cxn>
                <a:cxn ang="f86">
                  <a:pos x="f143" y="f144"/>
                </a:cxn>
                <a:cxn ang="f86">
                  <a:pos x="f145" y="f146"/>
                </a:cxn>
                <a:cxn ang="f86">
                  <a:pos x="f147" y="f148"/>
                </a:cxn>
                <a:cxn ang="f86">
                  <a:pos x="f149" y="f150"/>
                </a:cxn>
                <a:cxn ang="f86">
                  <a:pos x="f151" y="f152"/>
                </a:cxn>
                <a:cxn ang="f86">
                  <a:pos x="f153" y="f154"/>
                </a:cxn>
                <a:cxn ang="f86">
                  <a:pos x="f153" y="f155"/>
                </a:cxn>
                <a:cxn ang="f86">
                  <a:pos x="f156" y="f155"/>
                </a:cxn>
                <a:cxn ang="f86">
                  <a:pos x="f157" y="f158"/>
                </a:cxn>
                <a:cxn ang="f86">
                  <a:pos x="f159" y="f160"/>
                </a:cxn>
                <a:cxn ang="f86">
                  <a:pos x="f139" y="f140"/>
                </a:cxn>
              </a:cxnLst>
              <a:rect l="f135" t="f138" r="f136" b="f137"/>
              <a:pathLst>
                <a:path w="139" h="149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cubicBezTo>
                    <a:pt x="f16" y="f17"/>
                    <a:pt x="f18" y="f15"/>
                    <a:pt x="f19" y="f20"/>
                  </a:cubicBezTo>
                  <a:cubicBezTo>
                    <a:pt x="f21" y="f22"/>
                    <a:pt x="f23" y="f24"/>
                    <a:pt x="f25" y="f26"/>
                  </a:cubicBezTo>
                  <a:cubicBezTo>
                    <a:pt x="f27" y="f28"/>
                    <a:pt x="f25" y="f29"/>
                    <a:pt x="f23" y="f30"/>
                  </a:cubicBezTo>
                  <a:cubicBezTo>
                    <a:pt x="f31" y="f5"/>
                    <a:pt x="f31" y="f5"/>
                    <a:pt x="f31" y="f5"/>
                  </a:cubicBezTo>
                  <a:cubicBezTo>
                    <a:pt x="f32" y="f29"/>
                    <a:pt x="f33" y="f34"/>
                    <a:pt x="f35" y="f36"/>
                  </a:cubicBezTo>
                  <a:cubicBezTo>
                    <a:pt x="f37" y="f38"/>
                    <a:pt x="f5" y="f39"/>
                    <a:pt x="f5" y="f40"/>
                  </a:cubicBezTo>
                  <a:cubicBezTo>
                    <a:pt x="f5" y="f41"/>
                    <a:pt x="f5" y="f42"/>
                    <a:pt x="f5" y="f7"/>
                  </a:cubicBezTo>
                  <a:cubicBezTo>
                    <a:pt x="f39" y="f7"/>
                    <a:pt x="f39" y="f7"/>
                    <a:pt x="f39" y="f7"/>
                  </a:cubicBezTo>
                  <a:cubicBezTo>
                    <a:pt x="f18" y="f43"/>
                    <a:pt x="f44" y="f45"/>
                    <a:pt x="f45" y="f46"/>
                  </a:cubicBezTo>
                  <a:cubicBezTo>
                    <a:pt x="f47" y="f48"/>
                    <a:pt x="f49" y="f50"/>
                    <a:pt x="f6" y="f51"/>
                  </a:cubicBezTo>
                  <a:lnTo>
                    <a:pt x="f8" y="f9"/>
                  </a:lnTo>
                  <a:close/>
                </a:path>
              </a:pathLst>
            </a:custGeom>
            <a:solidFill>
              <a:schemeClr val="accent2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id-ID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4213A4D8-9602-3819-8CB1-AB2DADD145A2}"/>
                </a:ext>
              </a:extLst>
            </p:cNvPr>
            <p:cNvSpPr/>
            <p:nvPr/>
          </p:nvSpPr>
          <p:spPr>
            <a:xfrm>
              <a:off x="8163690" y="8086569"/>
              <a:ext cx="940012" cy="101932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id-ID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Freeform 71">
              <a:extLst>
                <a:ext uri="{FF2B5EF4-FFF2-40B4-BE49-F238E27FC236}">
                  <a16:creationId xmlns:a16="http://schemas.microsoft.com/office/drawing/2014/main" id="{EED6D379-2114-9161-6CC6-A14552B09951}"/>
                </a:ext>
              </a:extLst>
            </p:cNvPr>
            <p:cNvSpPr/>
            <p:nvPr/>
          </p:nvSpPr>
          <p:spPr>
            <a:xfrm>
              <a:off x="7216600" y="4092708"/>
              <a:ext cx="428972" cy="42723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04"/>
                <a:gd name="f7" fmla="val 91"/>
                <a:gd name="f8" fmla="val 1"/>
                <a:gd name="f9" fmla="val 89"/>
                <a:gd name="f10" fmla="val 82"/>
                <a:gd name="f11" fmla="val 7"/>
                <a:gd name="f12" fmla="val 79"/>
                <a:gd name="f13" fmla="val 35"/>
                <a:gd name="f14" fmla="val 72"/>
                <a:gd name="f15" fmla="val 36"/>
                <a:gd name="f16" fmla="val 71"/>
                <a:gd name="f17" fmla="val 66"/>
                <a:gd name="f18" fmla="val 39"/>
                <a:gd name="f19" fmla="val 65"/>
                <a:gd name="f20" fmla="val 57"/>
                <a:gd name="f21" fmla="val 56"/>
                <a:gd name="f22" fmla="val 50"/>
                <a:gd name="f23" fmla="val 46"/>
                <a:gd name="f24" fmla="val 33"/>
                <a:gd name="f25" fmla="val 32"/>
                <a:gd name="f26" fmla="val 43"/>
                <a:gd name="f27" fmla="val 40"/>
                <a:gd name="f28" fmla="val 38"/>
                <a:gd name="f29" fmla="val 31"/>
                <a:gd name="f30" fmla="val 34"/>
                <a:gd name="f31" fmla="val 18"/>
                <a:gd name="f32" fmla="val 14"/>
                <a:gd name="f33" fmla="val 11"/>
                <a:gd name="f34" fmla="val 42"/>
                <a:gd name="f35" fmla="val 3"/>
                <a:gd name="f36" fmla="val 60"/>
                <a:gd name="f37" fmla="val 62"/>
                <a:gd name="f38" fmla="val 61"/>
                <a:gd name="f39" fmla="val 68"/>
                <a:gd name="f40" fmla="val 8"/>
                <a:gd name="f41" fmla="val 70"/>
                <a:gd name="f42" fmla="val 15"/>
                <a:gd name="f43" fmla="val 20"/>
                <a:gd name="f44" fmla="val 30"/>
                <a:gd name="f45" fmla="val 73"/>
                <a:gd name="f46" fmla="val 47"/>
                <a:gd name="f47" fmla="val 69"/>
                <a:gd name="f48" fmla="val 55"/>
                <a:gd name="f49" fmla="val 64"/>
                <a:gd name="f50" fmla="val 101"/>
                <a:gd name="f51" fmla="val 80"/>
                <a:gd name="f52" fmla="val 83"/>
                <a:gd name="f53" fmla="val 87"/>
                <a:gd name="f54" fmla="+- 0 0 -90"/>
                <a:gd name="f55" fmla="*/ f3 1 104"/>
                <a:gd name="f56" fmla="*/ f4 1 91"/>
                <a:gd name="f57" fmla="val f5"/>
                <a:gd name="f58" fmla="val f6"/>
                <a:gd name="f59" fmla="val f7"/>
                <a:gd name="f60" fmla="*/ f54 f0 1"/>
                <a:gd name="f61" fmla="+- f59 0 f57"/>
                <a:gd name="f62" fmla="+- f58 0 f57"/>
                <a:gd name="f63" fmla="*/ f60 1 f2"/>
                <a:gd name="f64" fmla="*/ f62 1 104"/>
                <a:gd name="f65" fmla="*/ f61 1 91"/>
                <a:gd name="f66" fmla="*/ 1 f62 1"/>
                <a:gd name="f67" fmla="*/ 91 f61 1"/>
                <a:gd name="f68" fmla="*/ 82 f61 1"/>
                <a:gd name="f69" fmla="*/ 36 f62 1"/>
                <a:gd name="f70" fmla="*/ 71 f61 1"/>
                <a:gd name="f71" fmla="*/ 66 f61 1"/>
                <a:gd name="f72" fmla="*/ 39 f62 1"/>
                <a:gd name="f73" fmla="*/ 65 f61 1"/>
                <a:gd name="f74" fmla="*/ 56 f61 1"/>
                <a:gd name="f75" fmla="*/ 35 f62 1"/>
                <a:gd name="f76" fmla="*/ 46 f61 1"/>
                <a:gd name="f77" fmla="*/ 32 f62 1"/>
                <a:gd name="f78" fmla="*/ 43 f61 1"/>
                <a:gd name="f79" fmla="*/ 36 f61 1"/>
                <a:gd name="f80" fmla="*/ 34 f62 1"/>
                <a:gd name="f81" fmla="*/ 32 f61 1"/>
                <a:gd name="f82" fmla="*/ 14 f61 1"/>
                <a:gd name="f83" fmla="*/ 57 f62 1"/>
                <a:gd name="f84" fmla="*/ 1 f61 1"/>
                <a:gd name="f85" fmla="*/ 62 f62 1"/>
                <a:gd name="f86" fmla="*/ 61 f62 1"/>
                <a:gd name="f87" fmla="*/ 3 f61 1"/>
                <a:gd name="f88" fmla="*/ 70 f62 1"/>
                <a:gd name="f89" fmla="*/ 15 f61 1"/>
                <a:gd name="f90" fmla="*/ 72 f62 1"/>
                <a:gd name="f91" fmla="*/ 35 f61 1"/>
                <a:gd name="f92" fmla="*/ 69 f62 1"/>
                <a:gd name="f93" fmla="*/ 66 f62 1"/>
                <a:gd name="f94" fmla="*/ 57 f61 1"/>
                <a:gd name="f95" fmla="*/ 64 f61 1"/>
                <a:gd name="f96" fmla="*/ 68 f62 1"/>
                <a:gd name="f97" fmla="*/ 72 f61 1"/>
                <a:gd name="f98" fmla="*/ 104 f62 1"/>
                <a:gd name="f99" fmla="*/ 83 f61 1"/>
                <a:gd name="f100" fmla="+- f63 0 f1"/>
                <a:gd name="f101" fmla="*/ f66 1 104"/>
                <a:gd name="f102" fmla="*/ f67 1 91"/>
                <a:gd name="f103" fmla="*/ f68 1 91"/>
                <a:gd name="f104" fmla="*/ f69 1 104"/>
                <a:gd name="f105" fmla="*/ f70 1 91"/>
                <a:gd name="f106" fmla="*/ f71 1 91"/>
                <a:gd name="f107" fmla="*/ f72 1 104"/>
                <a:gd name="f108" fmla="*/ f73 1 91"/>
                <a:gd name="f109" fmla="*/ f74 1 91"/>
                <a:gd name="f110" fmla="*/ f75 1 104"/>
                <a:gd name="f111" fmla="*/ f76 1 91"/>
                <a:gd name="f112" fmla="*/ f77 1 104"/>
                <a:gd name="f113" fmla="*/ f78 1 91"/>
                <a:gd name="f114" fmla="*/ f79 1 91"/>
                <a:gd name="f115" fmla="*/ f80 1 104"/>
                <a:gd name="f116" fmla="*/ f81 1 91"/>
                <a:gd name="f117" fmla="*/ f82 1 91"/>
                <a:gd name="f118" fmla="*/ f83 1 104"/>
                <a:gd name="f119" fmla="*/ f84 1 91"/>
                <a:gd name="f120" fmla="*/ f85 1 104"/>
                <a:gd name="f121" fmla="*/ f86 1 104"/>
                <a:gd name="f122" fmla="*/ f87 1 91"/>
                <a:gd name="f123" fmla="*/ f88 1 104"/>
                <a:gd name="f124" fmla="*/ f89 1 91"/>
                <a:gd name="f125" fmla="*/ f90 1 104"/>
                <a:gd name="f126" fmla="*/ f91 1 91"/>
                <a:gd name="f127" fmla="*/ f92 1 104"/>
                <a:gd name="f128" fmla="*/ f93 1 104"/>
                <a:gd name="f129" fmla="*/ f94 1 91"/>
                <a:gd name="f130" fmla="*/ f95 1 91"/>
                <a:gd name="f131" fmla="*/ f96 1 104"/>
                <a:gd name="f132" fmla="*/ f97 1 91"/>
                <a:gd name="f133" fmla="*/ f98 1 104"/>
                <a:gd name="f134" fmla="*/ f99 1 91"/>
                <a:gd name="f135" fmla="*/ 0 1 f64"/>
                <a:gd name="f136" fmla="*/ f58 1 f64"/>
                <a:gd name="f137" fmla="*/ 0 1 f65"/>
                <a:gd name="f138" fmla="*/ f59 1 f65"/>
                <a:gd name="f139" fmla="*/ f101 1 f64"/>
                <a:gd name="f140" fmla="*/ f102 1 f65"/>
                <a:gd name="f141" fmla="*/ f103 1 f65"/>
                <a:gd name="f142" fmla="*/ f104 1 f64"/>
                <a:gd name="f143" fmla="*/ f105 1 f65"/>
                <a:gd name="f144" fmla="*/ f106 1 f65"/>
                <a:gd name="f145" fmla="*/ f107 1 f64"/>
                <a:gd name="f146" fmla="*/ f108 1 f65"/>
                <a:gd name="f147" fmla="*/ f109 1 f65"/>
                <a:gd name="f148" fmla="*/ f110 1 f64"/>
                <a:gd name="f149" fmla="*/ f111 1 f65"/>
                <a:gd name="f150" fmla="*/ f112 1 f64"/>
                <a:gd name="f151" fmla="*/ f113 1 f65"/>
                <a:gd name="f152" fmla="*/ f114 1 f65"/>
                <a:gd name="f153" fmla="*/ f115 1 f64"/>
                <a:gd name="f154" fmla="*/ f116 1 f65"/>
                <a:gd name="f155" fmla="*/ f117 1 f65"/>
                <a:gd name="f156" fmla="*/ f118 1 f64"/>
                <a:gd name="f157" fmla="*/ f119 1 f65"/>
                <a:gd name="f158" fmla="*/ f120 1 f64"/>
                <a:gd name="f159" fmla="*/ f121 1 f64"/>
                <a:gd name="f160" fmla="*/ f122 1 f65"/>
                <a:gd name="f161" fmla="*/ f123 1 f64"/>
                <a:gd name="f162" fmla="*/ f124 1 f65"/>
                <a:gd name="f163" fmla="*/ f125 1 f64"/>
                <a:gd name="f164" fmla="*/ f126 1 f65"/>
                <a:gd name="f165" fmla="*/ f127 1 f64"/>
                <a:gd name="f166" fmla="*/ f128 1 f64"/>
                <a:gd name="f167" fmla="*/ f129 1 f65"/>
                <a:gd name="f168" fmla="*/ f130 1 f65"/>
                <a:gd name="f169" fmla="*/ f131 1 f64"/>
                <a:gd name="f170" fmla="*/ f132 1 f65"/>
                <a:gd name="f171" fmla="*/ f133 1 f64"/>
                <a:gd name="f172" fmla="*/ f134 1 f65"/>
                <a:gd name="f173" fmla="*/ f135 f55 1"/>
                <a:gd name="f174" fmla="*/ f136 f55 1"/>
                <a:gd name="f175" fmla="*/ f138 f56 1"/>
                <a:gd name="f176" fmla="*/ f137 f56 1"/>
                <a:gd name="f177" fmla="*/ f139 f55 1"/>
                <a:gd name="f178" fmla="*/ f140 f56 1"/>
                <a:gd name="f179" fmla="*/ f141 f56 1"/>
                <a:gd name="f180" fmla="*/ f142 f55 1"/>
                <a:gd name="f181" fmla="*/ f143 f56 1"/>
                <a:gd name="f182" fmla="*/ f144 f56 1"/>
                <a:gd name="f183" fmla="*/ f145 f55 1"/>
                <a:gd name="f184" fmla="*/ f146 f56 1"/>
                <a:gd name="f185" fmla="*/ f147 f56 1"/>
                <a:gd name="f186" fmla="*/ f148 f55 1"/>
                <a:gd name="f187" fmla="*/ f149 f56 1"/>
                <a:gd name="f188" fmla="*/ f150 f55 1"/>
                <a:gd name="f189" fmla="*/ f151 f56 1"/>
                <a:gd name="f190" fmla="*/ f152 f56 1"/>
                <a:gd name="f191" fmla="*/ f153 f55 1"/>
                <a:gd name="f192" fmla="*/ f154 f56 1"/>
                <a:gd name="f193" fmla="*/ f155 f56 1"/>
                <a:gd name="f194" fmla="*/ f156 f55 1"/>
                <a:gd name="f195" fmla="*/ f157 f56 1"/>
                <a:gd name="f196" fmla="*/ f158 f55 1"/>
                <a:gd name="f197" fmla="*/ f159 f55 1"/>
                <a:gd name="f198" fmla="*/ f160 f56 1"/>
                <a:gd name="f199" fmla="*/ f161 f55 1"/>
                <a:gd name="f200" fmla="*/ f162 f56 1"/>
                <a:gd name="f201" fmla="*/ f163 f55 1"/>
                <a:gd name="f202" fmla="*/ f164 f56 1"/>
                <a:gd name="f203" fmla="*/ f165 f55 1"/>
                <a:gd name="f204" fmla="*/ f166 f55 1"/>
                <a:gd name="f205" fmla="*/ f167 f56 1"/>
                <a:gd name="f206" fmla="*/ f168 f56 1"/>
                <a:gd name="f207" fmla="*/ f169 f55 1"/>
                <a:gd name="f208" fmla="*/ f170 f56 1"/>
                <a:gd name="f209" fmla="*/ f171 f55 1"/>
                <a:gd name="f210" fmla="*/ f172 f5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00">
                  <a:pos x="f177" y="f178"/>
                </a:cxn>
                <a:cxn ang="f100">
                  <a:pos x="f177" y="f179"/>
                </a:cxn>
                <a:cxn ang="f100">
                  <a:pos x="f180" y="f181"/>
                </a:cxn>
                <a:cxn ang="f100">
                  <a:pos x="f180" y="f182"/>
                </a:cxn>
                <a:cxn ang="f100">
                  <a:pos x="f183" y="f184"/>
                </a:cxn>
                <a:cxn ang="f100">
                  <a:pos x="f183" y="f185"/>
                </a:cxn>
                <a:cxn ang="f100">
                  <a:pos x="f186" y="f187"/>
                </a:cxn>
                <a:cxn ang="f100">
                  <a:pos x="f188" y="f189"/>
                </a:cxn>
                <a:cxn ang="f100">
                  <a:pos x="f188" y="f190"/>
                </a:cxn>
                <a:cxn ang="f100">
                  <a:pos x="f191" y="f192"/>
                </a:cxn>
                <a:cxn ang="f100">
                  <a:pos x="f191" y="f193"/>
                </a:cxn>
                <a:cxn ang="f100">
                  <a:pos x="f194" y="f195"/>
                </a:cxn>
                <a:cxn ang="f100">
                  <a:pos x="f196" y="f195"/>
                </a:cxn>
                <a:cxn ang="f100">
                  <a:pos x="f197" y="f198"/>
                </a:cxn>
                <a:cxn ang="f100">
                  <a:pos x="f199" y="f200"/>
                </a:cxn>
                <a:cxn ang="f100">
                  <a:pos x="f199" y="f192"/>
                </a:cxn>
                <a:cxn ang="f100">
                  <a:pos x="f201" y="f202"/>
                </a:cxn>
                <a:cxn ang="f100">
                  <a:pos x="f203" y="f187"/>
                </a:cxn>
                <a:cxn ang="f100">
                  <a:pos x="f204" y="f205"/>
                </a:cxn>
                <a:cxn ang="f100">
                  <a:pos x="f204" y="f206"/>
                </a:cxn>
                <a:cxn ang="f100">
                  <a:pos x="f207" y="f206"/>
                </a:cxn>
                <a:cxn ang="f100">
                  <a:pos x="f199" y="f208"/>
                </a:cxn>
                <a:cxn ang="f100">
                  <a:pos x="f209" y="f210"/>
                </a:cxn>
                <a:cxn ang="f100">
                  <a:pos x="f209" y="f178"/>
                </a:cxn>
                <a:cxn ang="f100">
                  <a:pos x="f177" y="f178"/>
                </a:cxn>
              </a:cxnLst>
              <a:rect l="f173" t="f176" r="f174" b="f175"/>
              <a:pathLst>
                <a:path w="104" h="91">
                  <a:moveTo>
                    <a:pt x="f8" y="f7"/>
                  </a:moveTo>
                  <a:cubicBezTo>
                    <a:pt x="f8" y="f7"/>
                    <a:pt x="f5" y="f9"/>
                    <a:pt x="f8" y="f10"/>
                  </a:cubicBezTo>
                  <a:cubicBezTo>
                    <a:pt x="f11" y="f12"/>
                    <a:pt x="f13" y="f14"/>
                    <a:pt x="f15" y="f16"/>
                  </a:cubicBezTo>
                  <a:cubicBezTo>
                    <a:pt x="f15" y="f17"/>
                    <a:pt x="f15" y="f17"/>
                    <a:pt x="f15" y="f17"/>
                  </a:cubicBezTo>
                  <a:cubicBezTo>
                    <a:pt x="f18" y="f19"/>
                    <a:pt x="f18" y="f19"/>
                    <a:pt x="f18" y="f19"/>
                  </a:cubicBezTo>
                  <a:cubicBezTo>
                    <a:pt x="f18" y="f19"/>
                    <a:pt x="f18" y="f20"/>
                    <a:pt x="f18" y="f21"/>
                  </a:cubicBezTo>
                  <a:cubicBezTo>
                    <a:pt x="f18" y="f21"/>
                    <a:pt x="f15" y="f22"/>
                    <a:pt x="f13" y="f23"/>
                  </a:cubicBezTo>
                  <a:cubicBezTo>
                    <a:pt x="f13" y="f23"/>
                    <a:pt x="f24" y="f23"/>
                    <a:pt x="f25" y="f26"/>
                  </a:cubicBezTo>
                  <a:cubicBezTo>
                    <a:pt x="f25" y="f27"/>
                    <a:pt x="f25" y="f28"/>
                    <a:pt x="f25" y="f15"/>
                  </a:cubicBezTo>
                  <a:cubicBezTo>
                    <a:pt x="f29" y="f30"/>
                    <a:pt x="f24" y="f25"/>
                    <a:pt x="f30" y="f25"/>
                  </a:cubicBezTo>
                  <a:cubicBezTo>
                    <a:pt x="f30" y="f25"/>
                    <a:pt x="f29" y="f31"/>
                    <a:pt x="f30" y="f32"/>
                  </a:cubicBezTo>
                  <a:cubicBezTo>
                    <a:pt x="f15" y="f33"/>
                    <a:pt x="f34" y="f35"/>
                    <a:pt x="f20" y="f8"/>
                  </a:cubicBezTo>
                  <a:cubicBezTo>
                    <a:pt x="f20" y="f8"/>
                    <a:pt x="f36" y="f5"/>
                    <a:pt x="f37" y="f8"/>
                  </a:cubicBezTo>
                  <a:cubicBezTo>
                    <a:pt x="f37" y="f8"/>
                    <a:pt x="f37" y="f8"/>
                    <a:pt x="f38" y="f35"/>
                  </a:cubicBezTo>
                  <a:cubicBezTo>
                    <a:pt x="f38" y="f35"/>
                    <a:pt x="f39" y="f40"/>
                    <a:pt x="f41" y="f42"/>
                  </a:cubicBezTo>
                  <a:cubicBezTo>
                    <a:pt x="f14" y="f43"/>
                    <a:pt x="f16" y="f44"/>
                    <a:pt x="f41" y="f25"/>
                  </a:cubicBezTo>
                  <a:cubicBezTo>
                    <a:pt x="f41" y="f25"/>
                    <a:pt x="f45" y="f25"/>
                    <a:pt x="f14" y="f13"/>
                  </a:cubicBezTo>
                  <a:cubicBezTo>
                    <a:pt x="f14" y="f18"/>
                    <a:pt x="f14" y="f46"/>
                    <a:pt x="f47" y="f23"/>
                  </a:cubicBezTo>
                  <a:cubicBezTo>
                    <a:pt x="f47" y="f23"/>
                    <a:pt x="f39" y="f48"/>
                    <a:pt x="f17" y="f20"/>
                  </a:cubicBezTo>
                  <a:cubicBezTo>
                    <a:pt x="f17" y="f20"/>
                    <a:pt x="f19" y="f49"/>
                    <a:pt x="f17" y="f49"/>
                  </a:cubicBezTo>
                  <a:cubicBezTo>
                    <a:pt x="f39" y="f49"/>
                    <a:pt x="f39" y="f49"/>
                    <a:pt x="f39" y="f49"/>
                  </a:cubicBezTo>
                  <a:cubicBezTo>
                    <a:pt x="f39" y="f49"/>
                    <a:pt x="f47" y="f41"/>
                    <a:pt x="f41" y="f14"/>
                  </a:cubicBezTo>
                  <a:cubicBezTo>
                    <a:pt x="f41" y="f14"/>
                    <a:pt x="f50" y="f51"/>
                    <a:pt x="f6" y="f52"/>
                  </a:cubicBezTo>
                  <a:cubicBezTo>
                    <a:pt x="f6" y="f53"/>
                    <a:pt x="f6" y="f7"/>
                    <a:pt x="f6" y="f7"/>
                  </a:cubicBezTo>
                  <a:lnTo>
                    <a:pt x="f8" y="f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91A9745D-44CB-CFD4-4C2C-9F72D161AE90}"/>
                </a:ext>
              </a:extLst>
            </p:cNvPr>
            <p:cNvSpPr/>
            <p:nvPr/>
          </p:nvSpPr>
          <p:spPr>
            <a:xfrm>
              <a:off x="8566922" y="3474271"/>
              <a:ext cx="444672" cy="45493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08"/>
                <a:gd name="f7" fmla="val 97"/>
                <a:gd name="f8" fmla="val 48"/>
                <a:gd name="f9" fmla="val 2"/>
                <a:gd name="f10" fmla="val 95"/>
                <a:gd name="f11" fmla="val 47"/>
                <a:gd name="f12" fmla="val 46"/>
                <a:gd name="f13" fmla="val 41"/>
                <a:gd name="f14" fmla="val 40"/>
                <a:gd name="f15" fmla="val 39"/>
                <a:gd name="f16" fmla="val 20"/>
                <a:gd name="f17" fmla="val 19"/>
                <a:gd name="f18" fmla="val 18"/>
                <a:gd name="f19" fmla="val 17"/>
                <a:gd name="f20" fmla="val 16"/>
                <a:gd name="f21" fmla="val 15"/>
                <a:gd name="f22" fmla="val 14"/>
                <a:gd name="f23" fmla="val 1"/>
                <a:gd name="f24" fmla="val 37"/>
                <a:gd name="f25" fmla="val 36"/>
                <a:gd name="f26" fmla="val 35"/>
                <a:gd name="f27" fmla="val 34"/>
                <a:gd name="f28" fmla="val 25"/>
                <a:gd name="f29" fmla="val 24"/>
                <a:gd name="f30" fmla="val 23"/>
                <a:gd name="f31" fmla="val 26"/>
                <a:gd name="f32" fmla="val 107"/>
                <a:gd name="f33" fmla="val 94"/>
                <a:gd name="f34" fmla="val 93"/>
                <a:gd name="f35" fmla="val 92"/>
                <a:gd name="f36" fmla="val 90"/>
                <a:gd name="f37" fmla="val 89"/>
                <a:gd name="f38" fmla="val 88"/>
                <a:gd name="f39" fmla="val 56"/>
                <a:gd name="f40" fmla="val 52"/>
                <a:gd name="f41" fmla="val 12"/>
                <a:gd name="f42" fmla="val 13"/>
                <a:gd name="f43" fmla="+- 0 0 -90"/>
                <a:gd name="f44" fmla="*/ f3 1 108"/>
                <a:gd name="f45" fmla="*/ f4 1 97"/>
                <a:gd name="f46" fmla="val f5"/>
                <a:gd name="f47" fmla="val f6"/>
                <a:gd name="f48" fmla="val f7"/>
                <a:gd name="f49" fmla="*/ f43 f0 1"/>
                <a:gd name="f50" fmla="+- f48 0 f46"/>
                <a:gd name="f51" fmla="+- f47 0 f46"/>
                <a:gd name="f52" fmla="*/ f49 1 f2"/>
                <a:gd name="f53" fmla="*/ f51 1 108"/>
                <a:gd name="f54" fmla="*/ f50 1 97"/>
                <a:gd name="f55" fmla="*/ 48 f51 1"/>
                <a:gd name="f56" fmla="*/ 2 f50 1"/>
                <a:gd name="f57" fmla="*/ 95 f50 1"/>
                <a:gd name="f58" fmla="*/ 46 f51 1"/>
                <a:gd name="f59" fmla="*/ 97 f50 1"/>
                <a:gd name="f60" fmla="*/ 41 f51 1"/>
                <a:gd name="f61" fmla="*/ 39 f51 1"/>
                <a:gd name="f62" fmla="*/ 48 f50 1"/>
                <a:gd name="f63" fmla="*/ 20 f51 1"/>
                <a:gd name="f64" fmla="*/ 17 f51 1"/>
                <a:gd name="f65" fmla="*/ 47 f50 1"/>
                <a:gd name="f66" fmla="*/ 14 f51 1"/>
                <a:gd name="f67" fmla="*/ 46 f50 1"/>
                <a:gd name="f68" fmla="*/ 1 f51 1"/>
                <a:gd name="f69" fmla="*/ 37 f50 1"/>
                <a:gd name="f70" fmla="*/ 0 f51 1"/>
                <a:gd name="f71" fmla="*/ 35 f50 1"/>
                <a:gd name="f72" fmla="*/ 34 f50 1"/>
                <a:gd name="f73" fmla="*/ 25 f50 1"/>
                <a:gd name="f74" fmla="*/ 24 f50 1"/>
                <a:gd name="f75" fmla="*/ 23 f50 1"/>
                <a:gd name="f76" fmla="*/ 0 f50 1"/>
                <a:gd name="f77" fmla="*/ 108 f51 1"/>
                <a:gd name="f78" fmla="*/ 107 f51 1"/>
                <a:gd name="f79" fmla="*/ 26 f50 1"/>
                <a:gd name="f80" fmla="*/ 94 f51 1"/>
                <a:gd name="f81" fmla="*/ 92 f51 1"/>
                <a:gd name="f82" fmla="*/ 88 f51 1"/>
                <a:gd name="f83" fmla="*/ 56 f51 1"/>
                <a:gd name="f84" fmla="*/ 52 f51 1"/>
                <a:gd name="f85" fmla="*/ 12 f50 1"/>
                <a:gd name="f86" fmla="*/ 13 f50 1"/>
                <a:gd name="f87" fmla="*/ 14 f50 1"/>
                <a:gd name="f88" fmla="+- f52 0 f1"/>
                <a:gd name="f89" fmla="*/ f55 1 108"/>
                <a:gd name="f90" fmla="*/ f56 1 97"/>
                <a:gd name="f91" fmla="*/ f57 1 97"/>
                <a:gd name="f92" fmla="*/ f58 1 108"/>
                <a:gd name="f93" fmla="*/ f59 1 97"/>
                <a:gd name="f94" fmla="*/ f60 1 108"/>
                <a:gd name="f95" fmla="*/ f61 1 108"/>
                <a:gd name="f96" fmla="*/ f62 1 97"/>
                <a:gd name="f97" fmla="*/ f63 1 108"/>
                <a:gd name="f98" fmla="*/ f64 1 108"/>
                <a:gd name="f99" fmla="*/ f65 1 97"/>
                <a:gd name="f100" fmla="*/ f66 1 108"/>
                <a:gd name="f101" fmla="*/ f67 1 97"/>
                <a:gd name="f102" fmla="*/ f68 1 108"/>
                <a:gd name="f103" fmla="*/ f69 1 97"/>
                <a:gd name="f104" fmla="*/ f70 1 108"/>
                <a:gd name="f105" fmla="*/ f71 1 97"/>
                <a:gd name="f106" fmla="*/ f72 1 97"/>
                <a:gd name="f107" fmla="*/ f73 1 97"/>
                <a:gd name="f108" fmla="*/ f74 1 97"/>
                <a:gd name="f109" fmla="*/ f75 1 97"/>
                <a:gd name="f110" fmla="*/ f76 1 97"/>
                <a:gd name="f111" fmla="*/ f77 1 108"/>
                <a:gd name="f112" fmla="*/ f78 1 108"/>
                <a:gd name="f113" fmla="*/ f79 1 97"/>
                <a:gd name="f114" fmla="*/ f80 1 108"/>
                <a:gd name="f115" fmla="*/ f81 1 108"/>
                <a:gd name="f116" fmla="*/ f82 1 108"/>
                <a:gd name="f117" fmla="*/ f83 1 108"/>
                <a:gd name="f118" fmla="*/ f84 1 108"/>
                <a:gd name="f119" fmla="*/ f85 1 97"/>
                <a:gd name="f120" fmla="*/ f86 1 97"/>
                <a:gd name="f121" fmla="*/ f87 1 97"/>
                <a:gd name="f122" fmla="*/ 0 1 f53"/>
                <a:gd name="f123" fmla="*/ f47 1 f53"/>
                <a:gd name="f124" fmla="*/ 0 1 f54"/>
                <a:gd name="f125" fmla="*/ f48 1 f54"/>
                <a:gd name="f126" fmla="*/ f89 1 f53"/>
                <a:gd name="f127" fmla="*/ f90 1 f54"/>
                <a:gd name="f128" fmla="*/ f91 1 f54"/>
                <a:gd name="f129" fmla="*/ f92 1 f53"/>
                <a:gd name="f130" fmla="*/ f93 1 f54"/>
                <a:gd name="f131" fmla="*/ f94 1 f53"/>
                <a:gd name="f132" fmla="*/ f95 1 f53"/>
                <a:gd name="f133" fmla="*/ f96 1 f54"/>
                <a:gd name="f134" fmla="*/ f97 1 f53"/>
                <a:gd name="f135" fmla="*/ f98 1 f53"/>
                <a:gd name="f136" fmla="*/ f99 1 f54"/>
                <a:gd name="f137" fmla="*/ f100 1 f53"/>
                <a:gd name="f138" fmla="*/ f101 1 f54"/>
                <a:gd name="f139" fmla="*/ f102 1 f53"/>
                <a:gd name="f140" fmla="*/ f103 1 f54"/>
                <a:gd name="f141" fmla="*/ f104 1 f53"/>
                <a:gd name="f142" fmla="*/ f105 1 f54"/>
                <a:gd name="f143" fmla="*/ f106 1 f54"/>
                <a:gd name="f144" fmla="*/ f107 1 f54"/>
                <a:gd name="f145" fmla="*/ f108 1 f54"/>
                <a:gd name="f146" fmla="*/ f109 1 f54"/>
                <a:gd name="f147" fmla="*/ f110 1 f54"/>
                <a:gd name="f148" fmla="*/ f111 1 f53"/>
                <a:gd name="f149" fmla="*/ f112 1 f53"/>
                <a:gd name="f150" fmla="*/ f113 1 f54"/>
                <a:gd name="f151" fmla="*/ f114 1 f53"/>
                <a:gd name="f152" fmla="*/ f115 1 f53"/>
                <a:gd name="f153" fmla="*/ f116 1 f53"/>
                <a:gd name="f154" fmla="*/ f117 1 f53"/>
                <a:gd name="f155" fmla="*/ f118 1 f53"/>
                <a:gd name="f156" fmla="*/ f119 1 f54"/>
                <a:gd name="f157" fmla="*/ f120 1 f54"/>
                <a:gd name="f158" fmla="*/ f121 1 f54"/>
                <a:gd name="f159" fmla="*/ f122 f44 1"/>
                <a:gd name="f160" fmla="*/ f123 f44 1"/>
                <a:gd name="f161" fmla="*/ f125 f45 1"/>
                <a:gd name="f162" fmla="*/ f124 f45 1"/>
                <a:gd name="f163" fmla="*/ f126 f44 1"/>
                <a:gd name="f164" fmla="*/ f127 f45 1"/>
                <a:gd name="f165" fmla="*/ f128 f45 1"/>
                <a:gd name="f166" fmla="*/ f129 f44 1"/>
                <a:gd name="f167" fmla="*/ f130 f45 1"/>
                <a:gd name="f168" fmla="*/ f131 f44 1"/>
                <a:gd name="f169" fmla="*/ f132 f44 1"/>
                <a:gd name="f170" fmla="*/ f133 f45 1"/>
                <a:gd name="f171" fmla="*/ f134 f44 1"/>
                <a:gd name="f172" fmla="*/ f135 f44 1"/>
                <a:gd name="f173" fmla="*/ f136 f45 1"/>
                <a:gd name="f174" fmla="*/ f137 f44 1"/>
                <a:gd name="f175" fmla="*/ f138 f45 1"/>
                <a:gd name="f176" fmla="*/ f139 f44 1"/>
                <a:gd name="f177" fmla="*/ f140 f45 1"/>
                <a:gd name="f178" fmla="*/ f141 f44 1"/>
                <a:gd name="f179" fmla="*/ f142 f45 1"/>
                <a:gd name="f180" fmla="*/ f143 f45 1"/>
                <a:gd name="f181" fmla="*/ f144 f45 1"/>
                <a:gd name="f182" fmla="*/ f145 f45 1"/>
                <a:gd name="f183" fmla="*/ f146 f45 1"/>
                <a:gd name="f184" fmla="*/ f147 f45 1"/>
                <a:gd name="f185" fmla="*/ f148 f44 1"/>
                <a:gd name="f186" fmla="*/ f149 f44 1"/>
                <a:gd name="f187" fmla="*/ f150 f45 1"/>
                <a:gd name="f188" fmla="*/ f151 f44 1"/>
                <a:gd name="f189" fmla="*/ f152 f44 1"/>
                <a:gd name="f190" fmla="*/ f153 f44 1"/>
                <a:gd name="f191" fmla="*/ f154 f44 1"/>
                <a:gd name="f192" fmla="*/ f155 f44 1"/>
                <a:gd name="f193" fmla="*/ f156 f45 1"/>
                <a:gd name="f194" fmla="*/ f157 f45 1"/>
                <a:gd name="f195" fmla="*/ f158 f4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8">
                  <a:pos x="f163" y="f164"/>
                </a:cxn>
                <a:cxn ang="f88">
                  <a:pos x="f163" y="f165"/>
                </a:cxn>
                <a:cxn ang="f88">
                  <a:pos x="f166" y="f167"/>
                </a:cxn>
                <a:cxn ang="f88">
                  <a:pos x="f168" y="f167"/>
                </a:cxn>
                <a:cxn ang="f88">
                  <a:pos x="f169" y="f165"/>
                </a:cxn>
                <a:cxn ang="f88">
                  <a:pos x="f169" y="f170"/>
                </a:cxn>
                <a:cxn ang="f88">
                  <a:pos x="f171" y="f170"/>
                </a:cxn>
                <a:cxn ang="f88">
                  <a:pos x="f172" y="f173"/>
                </a:cxn>
                <a:cxn ang="f88">
                  <a:pos x="f174" y="f175"/>
                </a:cxn>
                <a:cxn ang="f88">
                  <a:pos x="f176" y="f177"/>
                </a:cxn>
                <a:cxn ang="f88">
                  <a:pos x="f178" y="f179"/>
                </a:cxn>
                <a:cxn ang="f88">
                  <a:pos x="f176" y="f180"/>
                </a:cxn>
                <a:cxn ang="f88">
                  <a:pos x="f174" y="f181"/>
                </a:cxn>
                <a:cxn ang="f88">
                  <a:pos x="f172" y="f182"/>
                </a:cxn>
                <a:cxn ang="f88">
                  <a:pos x="f171" y="f183"/>
                </a:cxn>
                <a:cxn ang="f88">
                  <a:pos x="f169" y="f183"/>
                </a:cxn>
                <a:cxn ang="f88">
                  <a:pos x="f169" y="f164"/>
                </a:cxn>
                <a:cxn ang="f88">
                  <a:pos x="f168" y="f184"/>
                </a:cxn>
                <a:cxn ang="f88">
                  <a:pos x="f166" y="f184"/>
                </a:cxn>
                <a:cxn ang="f88">
                  <a:pos x="f163" y="f164"/>
                </a:cxn>
                <a:cxn ang="f88">
                  <a:pos x="f185" y="f181"/>
                </a:cxn>
                <a:cxn ang="f88">
                  <a:pos x="f186" y="f187"/>
                </a:cxn>
                <a:cxn ang="f88">
                  <a:pos x="f188" y="f179"/>
                </a:cxn>
                <a:cxn ang="f88">
                  <a:pos x="f189" y="f177"/>
                </a:cxn>
                <a:cxn ang="f88">
                  <a:pos x="f190" y="f177"/>
                </a:cxn>
                <a:cxn ang="f88">
                  <a:pos x="f191" y="f177"/>
                </a:cxn>
                <a:cxn ang="f88">
                  <a:pos x="f192" y="f193"/>
                </a:cxn>
                <a:cxn ang="f88">
                  <a:pos x="f190" y="f193"/>
                </a:cxn>
                <a:cxn ang="f88">
                  <a:pos x="f189" y="f194"/>
                </a:cxn>
                <a:cxn ang="f88">
                  <a:pos x="f188" y="f195"/>
                </a:cxn>
                <a:cxn ang="f88">
                  <a:pos x="f186" y="f183"/>
                </a:cxn>
                <a:cxn ang="f88">
                  <a:pos x="f185" y="f181"/>
                </a:cxn>
              </a:cxnLst>
              <a:rect l="f159" t="f162" r="f160" b="f161"/>
              <a:pathLst>
                <a:path w="108" h="97">
                  <a:moveTo>
                    <a:pt x="f8" y="f9"/>
                  </a:moveTo>
                  <a:cubicBezTo>
                    <a:pt x="f8" y="f10"/>
                    <a:pt x="f8" y="f10"/>
                    <a:pt x="f8" y="f10"/>
                  </a:cubicBezTo>
                  <a:cubicBezTo>
                    <a:pt x="f8" y="f7"/>
                    <a:pt x="f11" y="f7"/>
                    <a:pt x="f12" y="f7"/>
                  </a:cubicBezTo>
                  <a:cubicBezTo>
                    <a:pt x="f13" y="f7"/>
                    <a:pt x="f13" y="f7"/>
                    <a:pt x="f13" y="f7"/>
                  </a:cubicBezTo>
                  <a:cubicBezTo>
                    <a:pt x="f14" y="f7"/>
                    <a:pt x="f15" y="f7"/>
                    <a:pt x="f15" y="f10"/>
                  </a:cubicBezTo>
                  <a:cubicBezTo>
                    <a:pt x="f15" y="f8"/>
                    <a:pt x="f15" y="f8"/>
                    <a:pt x="f15" y="f8"/>
                  </a:cubicBezTo>
                  <a:cubicBezTo>
                    <a:pt x="f16" y="f8"/>
                    <a:pt x="f16" y="f8"/>
                    <a:pt x="f16" y="f8"/>
                  </a:cubicBezTo>
                  <a:cubicBezTo>
                    <a:pt x="f17" y="f8"/>
                    <a:pt x="f18" y="f8"/>
                    <a:pt x="f19" y="f11"/>
                  </a:cubicBezTo>
                  <a:cubicBezTo>
                    <a:pt x="f20" y="f11"/>
                    <a:pt x="f21" y="f12"/>
                    <a:pt x="f22" y="f12"/>
                  </a:cubicBezTo>
                  <a:cubicBezTo>
                    <a:pt x="f23" y="f24"/>
                    <a:pt x="f23" y="f24"/>
                    <a:pt x="f23" y="f24"/>
                  </a:cubicBezTo>
                  <a:cubicBezTo>
                    <a:pt x="f23" y="f24"/>
                    <a:pt x="f5" y="f25"/>
                    <a:pt x="f5" y="f26"/>
                  </a:cubicBezTo>
                  <a:cubicBezTo>
                    <a:pt x="f5" y="f26"/>
                    <a:pt x="f23" y="f27"/>
                    <a:pt x="f23" y="f27"/>
                  </a:cubicBezTo>
                  <a:cubicBezTo>
                    <a:pt x="f22" y="f28"/>
                    <a:pt x="f22" y="f28"/>
                    <a:pt x="f22" y="f28"/>
                  </a:cubicBezTo>
                  <a:cubicBezTo>
                    <a:pt x="f21" y="f29"/>
                    <a:pt x="f20" y="f29"/>
                    <a:pt x="f19" y="f29"/>
                  </a:cubicBezTo>
                  <a:cubicBezTo>
                    <a:pt x="f18" y="f30"/>
                    <a:pt x="f17" y="f30"/>
                    <a:pt x="f16" y="f30"/>
                  </a:cubicBezTo>
                  <a:cubicBezTo>
                    <a:pt x="f15" y="f30"/>
                    <a:pt x="f15" y="f30"/>
                    <a:pt x="f15" y="f30"/>
                  </a:cubicBezTo>
                  <a:cubicBezTo>
                    <a:pt x="f15" y="f9"/>
                    <a:pt x="f15" y="f9"/>
                    <a:pt x="f15" y="f9"/>
                  </a:cubicBezTo>
                  <a:cubicBezTo>
                    <a:pt x="f15" y="f23"/>
                    <a:pt x="f14" y="f5"/>
                    <a:pt x="f13" y="f5"/>
                  </a:cubicBezTo>
                  <a:cubicBezTo>
                    <a:pt x="f12" y="f5"/>
                    <a:pt x="f12" y="f5"/>
                    <a:pt x="f12" y="f5"/>
                  </a:cubicBezTo>
                  <a:cubicBezTo>
                    <a:pt x="f11" y="f5"/>
                    <a:pt x="f8" y="f23"/>
                    <a:pt x="f8" y="f9"/>
                  </a:cubicBezTo>
                  <a:close/>
                  <a:moveTo>
                    <a:pt x="f6" y="f28"/>
                  </a:moveTo>
                  <a:cubicBezTo>
                    <a:pt x="f6" y="f28"/>
                    <a:pt x="f6" y="f31"/>
                    <a:pt x="f32" y="f31"/>
                  </a:cubicBezTo>
                  <a:cubicBezTo>
                    <a:pt x="f33" y="f26"/>
                    <a:pt x="f33" y="f26"/>
                    <a:pt x="f33" y="f26"/>
                  </a:cubicBezTo>
                  <a:cubicBezTo>
                    <a:pt x="f33" y="f25"/>
                    <a:pt x="f34" y="f25"/>
                    <a:pt x="f35" y="f24"/>
                  </a:cubicBezTo>
                  <a:cubicBezTo>
                    <a:pt x="f36" y="f24"/>
                    <a:pt x="f37" y="f24"/>
                    <a:pt x="f38" y="f24"/>
                  </a:cubicBezTo>
                  <a:cubicBezTo>
                    <a:pt x="f39" y="f24"/>
                    <a:pt x="f39" y="f24"/>
                    <a:pt x="f39" y="f24"/>
                  </a:cubicBezTo>
                  <a:cubicBezTo>
                    <a:pt x="f40" y="f41"/>
                    <a:pt x="f40" y="f41"/>
                    <a:pt x="f40" y="f41"/>
                  </a:cubicBezTo>
                  <a:cubicBezTo>
                    <a:pt x="f38" y="f41"/>
                    <a:pt x="f38" y="f41"/>
                    <a:pt x="f38" y="f41"/>
                  </a:cubicBezTo>
                  <a:cubicBezTo>
                    <a:pt x="f37" y="f41"/>
                    <a:pt x="f36" y="f41"/>
                    <a:pt x="f35" y="f42"/>
                  </a:cubicBezTo>
                  <a:cubicBezTo>
                    <a:pt x="f34" y="f42"/>
                    <a:pt x="f33" y="f42"/>
                    <a:pt x="f33" y="f22"/>
                  </a:cubicBezTo>
                  <a:cubicBezTo>
                    <a:pt x="f32" y="f30"/>
                    <a:pt x="f32" y="f30"/>
                    <a:pt x="f32" y="f30"/>
                  </a:cubicBezTo>
                  <a:cubicBezTo>
                    <a:pt x="f6" y="f30"/>
                    <a:pt x="f6" y="f29"/>
                    <a:pt x="f6" y="f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Freeform 102">
              <a:extLst>
                <a:ext uri="{FF2B5EF4-FFF2-40B4-BE49-F238E27FC236}">
                  <a16:creationId xmlns:a16="http://schemas.microsoft.com/office/drawing/2014/main" id="{F3ADF786-A877-590A-6871-337E923E0D60}"/>
                </a:ext>
              </a:extLst>
            </p:cNvPr>
            <p:cNvSpPr/>
            <p:nvPr/>
          </p:nvSpPr>
          <p:spPr>
            <a:xfrm>
              <a:off x="9853830" y="4387912"/>
              <a:ext cx="265057" cy="4509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64"/>
                <a:gd name="f7" fmla="val 96"/>
                <a:gd name="f8" fmla="val 61"/>
                <a:gd name="f9" fmla="val 43"/>
                <a:gd name="f10" fmla="val 39"/>
                <a:gd name="f11" fmla="val 92"/>
                <a:gd name="f12" fmla="val 37"/>
                <a:gd name="f13" fmla="val 94"/>
                <a:gd name="f14" fmla="val 35"/>
                <a:gd name="f15" fmla="val 32"/>
                <a:gd name="f16" fmla="val 29"/>
                <a:gd name="f17" fmla="val 26"/>
                <a:gd name="f18" fmla="val 24"/>
                <a:gd name="f19" fmla="val 2"/>
                <a:gd name="f20" fmla="val 40"/>
                <a:gd name="f21" fmla="val 36"/>
                <a:gd name="f22" fmla="val 14"/>
                <a:gd name="f23" fmla="val 49"/>
                <a:gd name="f24" fmla="val 63"/>
                <a:gd name="f25" fmla="val 16"/>
                <a:gd name="f26" fmla="val 23"/>
                <a:gd name="f27" fmla="val 41"/>
                <a:gd name="f28" fmla="val 48"/>
                <a:gd name="f29" fmla="+- 0 0 -90"/>
                <a:gd name="f30" fmla="*/ f3 1 64"/>
                <a:gd name="f31" fmla="*/ f4 1 96"/>
                <a:gd name="f32" fmla="val f5"/>
                <a:gd name="f33" fmla="val f6"/>
                <a:gd name="f34" fmla="val f7"/>
                <a:gd name="f35" fmla="*/ f29 f0 1"/>
                <a:gd name="f36" fmla="+- f34 0 f32"/>
                <a:gd name="f37" fmla="+- f33 0 f32"/>
                <a:gd name="f38" fmla="*/ f35 1 f2"/>
                <a:gd name="f39" fmla="*/ f37 1 64"/>
                <a:gd name="f40" fmla="*/ f36 1 96"/>
                <a:gd name="f41" fmla="*/ 61 f37 1"/>
                <a:gd name="f42" fmla="*/ 43 f36 1"/>
                <a:gd name="f43" fmla="*/ 39 f37 1"/>
                <a:gd name="f44" fmla="*/ 92 f36 1"/>
                <a:gd name="f45" fmla="*/ 32 f37 1"/>
                <a:gd name="f46" fmla="*/ 96 f36 1"/>
                <a:gd name="f47" fmla="*/ 24 f37 1"/>
                <a:gd name="f48" fmla="*/ 2 f37 1"/>
                <a:gd name="f49" fmla="*/ 0 f37 1"/>
                <a:gd name="f50" fmla="*/ 32 f36 1"/>
                <a:gd name="f51" fmla="*/ 0 f36 1"/>
                <a:gd name="f52" fmla="*/ 64 f37 1"/>
                <a:gd name="f53" fmla="*/ 16 f36 1"/>
                <a:gd name="f54" fmla="*/ 16 f37 1"/>
                <a:gd name="f55" fmla="*/ 48 f36 1"/>
                <a:gd name="f56" fmla="*/ 48 f37 1"/>
                <a:gd name="f57" fmla="+- f38 0 f1"/>
                <a:gd name="f58" fmla="*/ f41 1 64"/>
                <a:gd name="f59" fmla="*/ f42 1 96"/>
                <a:gd name="f60" fmla="*/ f43 1 64"/>
                <a:gd name="f61" fmla="*/ f44 1 96"/>
                <a:gd name="f62" fmla="*/ f45 1 64"/>
                <a:gd name="f63" fmla="*/ f46 1 96"/>
                <a:gd name="f64" fmla="*/ f47 1 64"/>
                <a:gd name="f65" fmla="*/ f48 1 64"/>
                <a:gd name="f66" fmla="*/ f49 1 64"/>
                <a:gd name="f67" fmla="*/ f50 1 96"/>
                <a:gd name="f68" fmla="*/ f51 1 96"/>
                <a:gd name="f69" fmla="*/ f52 1 64"/>
                <a:gd name="f70" fmla="*/ f53 1 96"/>
                <a:gd name="f71" fmla="*/ f54 1 64"/>
                <a:gd name="f72" fmla="*/ f55 1 96"/>
                <a:gd name="f73" fmla="*/ f56 1 64"/>
                <a:gd name="f74" fmla="*/ 0 1 f39"/>
                <a:gd name="f75" fmla="*/ f33 1 f39"/>
                <a:gd name="f76" fmla="*/ 0 1 f40"/>
                <a:gd name="f77" fmla="*/ f34 1 f40"/>
                <a:gd name="f78" fmla="*/ f58 1 f39"/>
                <a:gd name="f79" fmla="*/ f59 1 f40"/>
                <a:gd name="f80" fmla="*/ f60 1 f39"/>
                <a:gd name="f81" fmla="*/ f61 1 f40"/>
                <a:gd name="f82" fmla="*/ f62 1 f39"/>
                <a:gd name="f83" fmla="*/ f63 1 f40"/>
                <a:gd name="f84" fmla="*/ f64 1 f39"/>
                <a:gd name="f85" fmla="*/ f65 1 f39"/>
                <a:gd name="f86" fmla="*/ f66 1 f39"/>
                <a:gd name="f87" fmla="*/ f67 1 f40"/>
                <a:gd name="f88" fmla="*/ f68 1 f40"/>
                <a:gd name="f89" fmla="*/ f69 1 f39"/>
                <a:gd name="f90" fmla="*/ f70 1 f40"/>
                <a:gd name="f91" fmla="*/ f71 1 f39"/>
                <a:gd name="f92" fmla="*/ f72 1 f40"/>
                <a:gd name="f93" fmla="*/ f73 1 f39"/>
                <a:gd name="f94" fmla="*/ f74 f30 1"/>
                <a:gd name="f95" fmla="*/ f75 f30 1"/>
                <a:gd name="f96" fmla="*/ f77 f31 1"/>
                <a:gd name="f97" fmla="*/ f76 f31 1"/>
                <a:gd name="f98" fmla="*/ f78 f30 1"/>
                <a:gd name="f99" fmla="*/ f79 f31 1"/>
                <a:gd name="f100" fmla="*/ f80 f30 1"/>
                <a:gd name="f101" fmla="*/ f81 f31 1"/>
                <a:gd name="f102" fmla="*/ f82 f30 1"/>
                <a:gd name="f103" fmla="*/ f83 f31 1"/>
                <a:gd name="f104" fmla="*/ f84 f30 1"/>
                <a:gd name="f105" fmla="*/ f85 f30 1"/>
                <a:gd name="f106" fmla="*/ f86 f30 1"/>
                <a:gd name="f107" fmla="*/ f87 f31 1"/>
                <a:gd name="f108" fmla="*/ f88 f31 1"/>
                <a:gd name="f109" fmla="*/ f89 f30 1"/>
                <a:gd name="f110" fmla="*/ f90 f31 1"/>
                <a:gd name="f111" fmla="*/ f91 f30 1"/>
                <a:gd name="f112" fmla="*/ f92 f31 1"/>
                <a:gd name="f113" fmla="*/ f93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7">
                  <a:pos x="f98" y="f99"/>
                </a:cxn>
                <a:cxn ang="f57">
                  <a:pos x="f100" y="f101"/>
                </a:cxn>
                <a:cxn ang="f57">
                  <a:pos x="f102" y="f103"/>
                </a:cxn>
                <a:cxn ang="f57">
                  <a:pos x="f104" y="f101"/>
                </a:cxn>
                <a:cxn ang="f57">
                  <a:pos x="f105" y="f99"/>
                </a:cxn>
                <a:cxn ang="f57">
                  <a:pos x="f106" y="f107"/>
                </a:cxn>
                <a:cxn ang="f57">
                  <a:pos x="f102" y="f108"/>
                </a:cxn>
                <a:cxn ang="f57">
                  <a:pos x="f109" y="f107"/>
                </a:cxn>
                <a:cxn ang="f57">
                  <a:pos x="f98" y="f99"/>
                </a:cxn>
                <a:cxn ang="f57">
                  <a:pos x="f102" y="f110"/>
                </a:cxn>
                <a:cxn ang="f57">
                  <a:pos x="f111" y="f107"/>
                </a:cxn>
                <a:cxn ang="f57">
                  <a:pos x="f102" y="f112"/>
                </a:cxn>
                <a:cxn ang="f57">
                  <a:pos x="f113" y="f107"/>
                </a:cxn>
                <a:cxn ang="f57">
                  <a:pos x="f102" y="f110"/>
                </a:cxn>
              </a:cxnLst>
              <a:rect l="f94" t="f97" r="f95" b="f96"/>
              <a:pathLst>
                <a:path w="64" h="96">
                  <a:moveTo>
                    <a:pt x="f8" y="f9"/>
                  </a:moveTo>
                  <a:cubicBezTo>
                    <a:pt x="f10" y="f11"/>
                    <a:pt x="f10" y="f11"/>
                    <a:pt x="f10" y="f11"/>
                  </a:cubicBezTo>
                  <a:cubicBezTo>
                    <a:pt x="f12" y="f13"/>
                    <a:pt x="f14" y="f7"/>
                    <a:pt x="f15" y="f7"/>
                  </a:cubicBezTo>
                  <a:cubicBezTo>
                    <a:pt x="f16" y="f7"/>
                    <a:pt x="f17" y="f13"/>
                    <a:pt x="f18" y="f11"/>
                  </a:cubicBezTo>
                  <a:cubicBezTo>
                    <a:pt x="f19" y="f9"/>
                    <a:pt x="f19" y="f9"/>
                    <a:pt x="f19" y="f9"/>
                  </a:cubicBezTo>
                  <a:cubicBezTo>
                    <a:pt x="f5" y="f20"/>
                    <a:pt x="f5" y="f21"/>
                    <a:pt x="f5" y="f15"/>
                  </a:cubicBezTo>
                  <a:cubicBezTo>
                    <a:pt x="f5" y="f22"/>
                    <a:pt x="f22" y="f5"/>
                    <a:pt x="f15" y="f5"/>
                  </a:cubicBezTo>
                  <a:cubicBezTo>
                    <a:pt x="f23" y="f5"/>
                    <a:pt x="f6" y="f22"/>
                    <a:pt x="f6" y="f15"/>
                  </a:cubicBezTo>
                  <a:cubicBezTo>
                    <a:pt x="f6" y="f21"/>
                    <a:pt x="f24" y="f20"/>
                    <a:pt x="f8" y="f9"/>
                  </a:cubicBezTo>
                  <a:close/>
                  <a:moveTo>
                    <a:pt x="f15" y="f25"/>
                  </a:moveTo>
                  <a:cubicBezTo>
                    <a:pt x="f26" y="f25"/>
                    <a:pt x="f25" y="f26"/>
                    <a:pt x="f25" y="f15"/>
                  </a:cubicBezTo>
                  <a:cubicBezTo>
                    <a:pt x="f25" y="f27"/>
                    <a:pt x="f26" y="f28"/>
                    <a:pt x="f15" y="f28"/>
                  </a:cubicBezTo>
                  <a:cubicBezTo>
                    <a:pt x="f20" y="f28"/>
                    <a:pt x="f28" y="f27"/>
                    <a:pt x="f28" y="f15"/>
                  </a:cubicBezTo>
                  <a:cubicBezTo>
                    <a:pt x="f28" y="f26"/>
                    <a:pt x="f20" y="f25"/>
                    <a:pt x="f15" y="f2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Freeform 52">
              <a:extLst>
                <a:ext uri="{FF2B5EF4-FFF2-40B4-BE49-F238E27FC236}">
                  <a16:creationId xmlns:a16="http://schemas.microsoft.com/office/drawing/2014/main" id="{A4FE8624-B8FB-C1FB-8D11-6550ABC87BC3}"/>
                </a:ext>
              </a:extLst>
            </p:cNvPr>
            <p:cNvSpPr/>
            <p:nvPr/>
          </p:nvSpPr>
          <p:spPr>
            <a:xfrm>
              <a:off x="9310119" y="5689003"/>
              <a:ext cx="399327" cy="45493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7"/>
                <a:gd name="f7" fmla="val 22"/>
                <a:gd name="f8" fmla="val 86"/>
                <a:gd name="f9" fmla="val 92"/>
                <a:gd name="f10" fmla="val 11"/>
                <a:gd name="f11" fmla="val 5"/>
                <a:gd name="f12" fmla="val 16"/>
                <a:gd name="f13" fmla="val 15"/>
                <a:gd name="f14" fmla="val 33"/>
                <a:gd name="f15" fmla="val 64"/>
                <a:gd name="f16" fmla="val 81"/>
                <a:gd name="f17" fmla="val 43"/>
                <a:gd name="f18" fmla="val 28"/>
                <a:gd name="f19" fmla="val 18"/>
                <a:gd name="f20" fmla="val 20"/>
                <a:gd name="f21" fmla="val 76"/>
                <a:gd name="f22" fmla="val 69"/>
                <a:gd name="f23" fmla="+- 0 0 -90"/>
                <a:gd name="f24" fmla="*/ f3 1 97"/>
                <a:gd name="f25" fmla="*/ f4 1 97"/>
                <a:gd name="f26" fmla="val f5"/>
                <a:gd name="f27" fmla="val f6"/>
                <a:gd name="f28" fmla="*/ f23 f0 1"/>
                <a:gd name="f29" fmla="+- f27 0 f26"/>
                <a:gd name="f30" fmla="*/ f28 1 f2"/>
                <a:gd name="f31" fmla="*/ f29 1 97"/>
                <a:gd name="f32" fmla="*/ 97 f29 1"/>
                <a:gd name="f33" fmla="*/ 22 f29 1"/>
                <a:gd name="f34" fmla="*/ 86 f29 1"/>
                <a:gd name="f35" fmla="*/ 11 f29 1"/>
                <a:gd name="f36" fmla="*/ 0 f29 1"/>
                <a:gd name="f37" fmla="*/ 15 f29 1"/>
                <a:gd name="f38" fmla="*/ 33 f29 1"/>
                <a:gd name="f39" fmla="*/ 64 f29 1"/>
                <a:gd name="f40" fmla="*/ 81 f29 1"/>
                <a:gd name="f41" fmla="*/ 43 f29 1"/>
                <a:gd name="f42" fmla="*/ 28 f29 1"/>
                <a:gd name="f43" fmla="*/ 18 f29 1"/>
                <a:gd name="f44" fmla="*/ 20 f29 1"/>
                <a:gd name="f45" fmla="*/ 76 f29 1"/>
                <a:gd name="f46" fmla="*/ 69 f29 1"/>
                <a:gd name="f47" fmla="+- f30 0 f1"/>
                <a:gd name="f48" fmla="*/ f32 1 97"/>
                <a:gd name="f49" fmla="*/ f33 1 97"/>
                <a:gd name="f50" fmla="*/ f34 1 97"/>
                <a:gd name="f51" fmla="*/ f35 1 97"/>
                <a:gd name="f52" fmla="*/ f36 1 97"/>
                <a:gd name="f53" fmla="*/ f37 1 97"/>
                <a:gd name="f54" fmla="*/ f38 1 97"/>
                <a:gd name="f55" fmla="*/ f39 1 97"/>
                <a:gd name="f56" fmla="*/ f40 1 97"/>
                <a:gd name="f57" fmla="*/ f41 1 97"/>
                <a:gd name="f58" fmla="*/ f42 1 97"/>
                <a:gd name="f59" fmla="*/ f43 1 97"/>
                <a:gd name="f60" fmla="*/ f44 1 97"/>
                <a:gd name="f61" fmla="*/ f45 1 97"/>
                <a:gd name="f62" fmla="*/ f46 1 97"/>
                <a:gd name="f63" fmla="*/ 0 1 f31"/>
                <a:gd name="f64" fmla="*/ f27 1 f31"/>
                <a:gd name="f65" fmla="*/ f48 1 f31"/>
                <a:gd name="f66" fmla="*/ f49 1 f31"/>
                <a:gd name="f67" fmla="*/ f50 1 f31"/>
                <a:gd name="f68" fmla="*/ f51 1 f31"/>
                <a:gd name="f69" fmla="*/ f52 1 f31"/>
                <a:gd name="f70" fmla="*/ f53 1 f31"/>
                <a:gd name="f71" fmla="*/ f54 1 f31"/>
                <a:gd name="f72" fmla="*/ f55 1 f31"/>
                <a:gd name="f73" fmla="*/ f56 1 f31"/>
                <a:gd name="f74" fmla="*/ f57 1 f31"/>
                <a:gd name="f75" fmla="*/ f58 1 f31"/>
                <a:gd name="f76" fmla="*/ f59 1 f31"/>
                <a:gd name="f77" fmla="*/ f60 1 f31"/>
                <a:gd name="f78" fmla="*/ f61 1 f31"/>
                <a:gd name="f79" fmla="*/ f62 1 f31"/>
                <a:gd name="f80" fmla="*/ f63 f24 1"/>
                <a:gd name="f81" fmla="*/ f64 f24 1"/>
                <a:gd name="f82" fmla="*/ f64 f25 1"/>
                <a:gd name="f83" fmla="*/ f63 f25 1"/>
                <a:gd name="f84" fmla="*/ f65 f24 1"/>
                <a:gd name="f85" fmla="*/ f66 f25 1"/>
                <a:gd name="f86" fmla="*/ f67 f25 1"/>
                <a:gd name="f87" fmla="*/ f67 f24 1"/>
                <a:gd name="f88" fmla="*/ f65 f25 1"/>
                <a:gd name="f89" fmla="*/ f68 f24 1"/>
                <a:gd name="f90" fmla="*/ f69 f24 1"/>
                <a:gd name="f91" fmla="*/ f68 f25 1"/>
                <a:gd name="f92" fmla="*/ f70 f24 1"/>
                <a:gd name="f93" fmla="*/ f71 f24 1"/>
                <a:gd name="f94" fmla="*/ f72 f24 1"/>
                <a:gd name="f95" fmla="*/ f73 f24 1"/>
                <a:gd name="f96" fmla="*/ f74 f25 1"/>
                <a:gd name="f97" fmla="*/ f75 f24 1"/>
                <a:gd name="f98" fmla="*/ f76 f25 1"/>
                <a:gd name="f99" fmla="*/ f77 f24 1"/>
                <a:gd name="f100" fmla="*/ f69 f25 1"/>
                <a:gd name="f101" fmla="*/ f78 f24 1"/>
                <a:gd name="f102" fmla="*/ f79 f2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7">
                  <a:pos x="f84" y="f85"/>
                </a:cxn>
                <a:cxn ang="f47">
                  <a:pos x="f84" y="f86"/>
                </a:cxn>
                <a:cxn ang="f47">
                  <a:pos x="f87" y="f88"/>
                </a:cxn>
                <a:cxn ang="f47">
                  <a:pos x="f89" y="f88"/>
                </a:cxn>
                <a:cxn ang="f47">
                  <a:pos x="f90" y="f86"/>
                </a:cxn>
                <a:cxn ang="f47">
                  <a:pos x="f90" y="f85"/>
                </a:cxn>
                <a:cxn ang="f47">
                  <a:pos x="f89" y="f91"/>
                </a:cxn>
                <a:cxn ang="f47">
                  <a:pos x="f92" y="f91"/>
                </a:cxn>
                <a:cxn ang="f47">
                  <a:pos x="f92" y="f85"/>
                </a:cxn>
                <a:cxn ang="f47">
                  <a:pos x="f93" y="f85"/>
                </a:cxn>
                <a:cxn ang="f47">
                  <a:pos x="f93" y="f91"/>
                </a:cxn>
                <a:cxn ang="f47">
                  <a:pos x="f94" y="f91"/>
                </a:cxn>
                <a:cxn ang="f47">
                  <a:pos x="f94" y="f85"/>
                </a:cxn>
                <a:cxn ang="f47">
                  <a:pos x="f95" y="f85"/>
                </a:cxn>
                <a:cxn ang="f47">
                  <a:pos x="f95" y="f91"/>
                </a:cxn>
                <a:cxn ang="f47">
                  <a:pos x="f87" y="f91"/>
                </a:cxn>
                <a:cxn ang="f47">
                  <a:pos x="f84" y="f85"/>
                </a:cxn>
                <a:cxn ang="f47">
                  <a:pos x="f87" y="f96"/>
                </a:cxn>
                <a:cxn ang="f47">
                  <a:pos x="f89" y="f96"/>
                </a:cxn>
                <a:cxn ang="f47">
                  <a:pos x="f89" y="f86"/>
                </a:cxn>
                <a:cxn ang="f47">
                  <a:pos x="f87" y="f86"/>
                </a:cxn>
                <a:cxn ang="f47">
                  <a:pos x="f87" y="f96"/>
                </a:cxn>
                <a:cxn ang="f47">
                  <a:pos x="f97" y="f98"/>
                </a:cxn>
                <a:cxn ang="f47">
                  <a:pos x="f99" y="f98"/>
                </a:cxn>
                <a:cxn ang="f47">
                  <a:pos x="f99" y="f100"/>
                </a:cxn>
                <a:cxn ang="f47">
                  <a:pos x="f97" y="f100"/>
                </a:cxn>
                <a:cxn ang="f47">
                  <a:pos x="f97" y="f98"/>
                </a:cxn>
                <a:cxn ang="f47">
                  <a:pos x="f101" y="f98"/>
                </a:cxn>
                <a:cxn ang="f47">
                  <a:pos x="f102" y="f98"/>
                </a:cxn>
                <a:cxn ang="f47">
                  <a:pos x="f102" y="f100"/>
                </a:cxn>
                <a:cxn ang="f47">
                  <a:pos x="f101" y="f100"/>
                </a:cxn>
                <a:cxn ang="f47">
                  <a:pos x="f101" y="f98"/>
                </a:cxn>
              </a:cxnLst>
              <a:rect l="f80" t="f83" r="f81" b="f82"/>
              <a:pathLst>
                <a:path w="97" h="97">
                  <a:moveTo>
                    <a:pt x="f6" y="f7"/>
                  </a:moveTo>
                  <a:cubicBezTo>
                    <a:pt x="f6" y="f8"/>
                    <a:pt x="f6" y="f8"/>
                    <a:pt x="f6" y="f8"/>
                  </a:cubicBezTo>
                  <a:cubicBezTo>
                    <a:pt x="f6" y="f9"/>
                    <a:pt x="f9" y="f6"/>
                    <a:pt x="f8" y="f6"/>
                  </a:cubicBezTo>
                  <a:cubicBezTo>
                    <a:pt x="f10" y="f6"/>
                    <a:pt x="f10" y="f6"/>
                    <a:pt x="f10" y="f6"/>
                  </a:cubicBezTo>
                  <a:cubicBezTo>
                    <a:pt x="f11" y="f6"/>
                    <a:pt x="f5" y="f9"/>
                    <a:pt x="f5" y="f8"/>
                  </a:cubicBezTo>
                  <a:cubicBezTo>
                    <a:pt x="f5" y="f7"/>
                    <a:pt x="f5" y="f7"/>
                    <a:pt x="f5" y="f7"/>
                  </a:cubicBezTo>
                  <a:cubicBezTo>
                    <a:pt x="f5" y="f12"/>
                    <a:pt x="f11" y="f10"/>
                    <a:pt x="f10" y="f10"/>
                  </a:cubicBezTo>
                  <a:cubicBezTo>
                    <a:pt x="f13" y="f10"/>
                    <a:pt x="f13" y="f10"/>
                    <a:pt x="f13" y="f10"/>
                  </a:cubicBezTo>
                  <a:cubicBezTo>
                    <a:pt x="f13" y="f7"/>
                    <a:pt x="f13" y="f7"/>
                    <a:pt x="f13" y="f7"/>
                  </a:cubicBezTo>
                  <a:cubicBezTo>
                    <a:pt x="f14" y="f7"/>
                    <a:pt x="f14" y="f7"/>
                    <a:pt x="f14" y="f7"/>
                  </a:cubicBezTo>
                  <a:cubicBezTo>
                    <a:pt x="f14" y="f10"/>
                    <a:pt x="f14" y="f10"/>
                    <a:pt x="f14" y="f10"/>
                  </a:cubicBezTo>
                  <a:cubicBezTo>
                    <a:pt x="f15" y="f10"/>
                    <a:pt x="f15" y="f10"/>
                    <a:pt x="f15" y="f10"/>
                  </a:cubicBezTo>
                  <a:cubicBezTo>
                    <a:pt x="f15" y="f7"/>
                    <a:pt x="f15" y="f7"/>
                    <a:pt x="f15" y="f7"/>
                  </a:cubicBezTo>
                  <a:cubicBezTo>
                    <a:pt x="f16" y="f7"/>
                    <a:pt x="f16" y="f7"/>
                    <a:pt x="f16" y="f7"/>
                  </a:cubicBezTo>
                  <a:cubicBezTo>
                    <a:pt x="f16" y="f10"/>
                    <a:pt x="f16" y="f10"/>
                    <a:pt x="f16" y="f10"/>
                  </a:cubicBezTo>
                  <a:cubicBezTo>
                    <a:pt x="f8" y="f10"/>
                    <a:pt x="f8" y="f10"/>
                    <a:pt x="f8" y="f10"/>
                  </a:cubicBezTo>
                  <a:cubicBezTo>
                    <a:pt x="f9" y="f10"/>
                    <a:pt x="f6" y="f12"/>
                    <a:pt x="f6" y="f7"/>
                  </a:cubicBezTo>
                  <a:close/>
                  <a:moveTo>
                    <a:pt x="f8" y="f17"/>
                  </a:moveTo>
                  <a:cubicBezTo>
                    <a:pt x="f10" y="f17"/>
                    <a:pt x="f10" y="f17"/>
                    <a:pt x="f10" y="f17"/>
                  </a:cubicBezTo>
                  <a:cubicBezTo>
                    <a:pt x="f10" y="f8"/>
                    <a:pt x="f10" y="f8"/>
                    <a:pt x="f10" y="f8"/>
                  </a:cubicBezTo>
                  <a:cubicBezTo>
                    <a:pt x="f8" y="f8"/>
                    <a:pt x="f8" y="f8"/>
                    <a:pt x="f8" y="f8"/>
                  </a:cubicBezTo>
                  <a:lnTo>
                    <a:pt x="f8" y="f17"/>
                  </a:lnTo>
                  <a:close/>
                  <a:moveTo>
                    <a:pt x="f18" y="f19"/>
                  </a:moveTo>
                  <a:cubicBezTo>
                    <a:pt x="f20" y="f19"/>
                    <a:pt x="f20" y="f19"/>
                    <a:pt x="f20" y="f19"/>
                  </a:cubicBezTo>
                  <a:cubicBezTo>
                    <a:pt x="f20" y="f5"/>
                    <a:pt x="f20" y="f5"/>
                    <a:pt x="f20" y="f5"/>
                  </a:cubicBezTo>
                  <a:cubicBezTo>
                    <a:pt x="f18" y="f5"/>
                    <a:pt x="f18" y="f5"/>
                    <a:pt x="f18" y="f5"/>
                  </a:cubicBezTo>
                  <a:lnTo>
                    <a:pt x="f18" y="f19"/>
                  </a:lnTo>
                  <a:close/>
                  <a:moveTo>
                    <a:pt x="f21" y="f19"/>
                  </a:moveTo>
                  <a:cubicBezTo>
                    <a:pt x="f22" y="f19"/>
                    <a:pt x="f22" y="f19"/>
                    <a:pt x="f22" y="f19"/>
                  </a:cubicBezTo>
                  <a:cubicBezTo>
                    <a:pt x="f22" y="f5"/>
                    <a:pt x="f22" y="f5"/>
                    <a:pt x="f22" y="f5"/>
                  </a:cubicBezTo>
                  <a:cubicBezTo>
                    <a:pt x="f21" y="f5"/>
                    <a:pt x="f21" y="f5"/>
                    <a:pt x="f21" y="f5"/>
                  </a:cubicBezTo>
                  <a:lnTo>
                    <a:pt x="f21" y="f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Freeform 49">
              <a:extLst>
                <a:ext uri="{FF2B5EF4-FFF2-40B4-BE49-F238E27FC236}">
                  <a16:creationId xmlns:a16="http://schemas.microsoft.com/office/drawing/2014/main" id="{E41FBD55-5A3F-E1E2-B492-EDC1F627533E}"/>
                </a:ext>
              </a:extLst>
            </p:cNvPr>
            <p:cNvSpPr/>
            <p:nvPr/>
          </p:nvSpPr>
          <p:spPr>
            <a:xfrm>
              <a:off x="8468797" y="6853235"/>
              <a:ext cx="444672" cy="28482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08"/>
                <a:gd name="f7" fmla="val 61"/>
                <a:gd name="f8" fmla="val 31"/>
                <a:gd name="f9" fmla="val 35"/>
                <a:gd name="f10" fmla="val 89"/>
                <a:gd name="f11" fmla="val 54"/>
                <a:gd name="f12" fmla="val 18"/>
                <a:gd name="f13" fmla="val 26"/>
                <a:gd name="f14" fmla="val 78"/>
                <a:gd name="f15" fmla="val 67"/>
                <a:gd name="f16" fmla="val 7"/>
                <a:gd name="f17" fmla="val 40"/>
                <a:gd name="f18" fmla="val 30"/>
                <a:gd name="f19" fmla="val 43"/>
                <a:gd name="f20" fmla="val 66"/>
                <a:gd name="f21" fmla="val 37"/>
                <a:gd name="f22" fmla="val 60"/>
                <a:gd name="f23" fmla="val 42"/>
                <a:gd name="f24" fmla="val 47"/>
                <a:gd name="f25" fmla="val 24"/>
                <a:gd name="f26" fmla="val 19"/>
                <a:gd name="f27" fmla="val 57"/>
                <a:gd name="f28" fmla="val 51"/>
                <a:gd name="f29" fmla="val 28"/>
                <a:gd name="f30" fmla="val 55"/>
                <a:gd name="f31" fmla="val 33"/>
                <a:gd name="f32" fmla="val 27"/>
                <a:gd name="f33" fmla="+- 0 0 -90"/>
                <a:gd name="f34" fmla="*/ f3 1 108"/>
                <a:gd name="f35" fmla="*/ f4 1 61"/>
                <a:gd name="f36" fmla="val f5"/>
                <a:gd name="f37" fmla="val f6"/>
                <a:gd name="f38" fmla="val f7"/>
                <a:gd name="f39" fmla="*/ f33 f0 1"/>
                <a:gd name="f40" fmla="+- f38 0 f36"/>
                <a:gd name="f41" fmla="+- f37 0 f36"/>
                <a:gd name="f42" fmla="*/ f39 1 f2"/>
                <a:gd name="f43" fmla="*/ f41 1 108"/>
                <a:gd name="f44" fmla="*/ f40 1 61"/>
                <a:gd name="f45" fmla="*/ 108 f41 1"/>
                <a:gd name="f46" fmla="*/ 31 f40 1"/>
                <a:gd name="f47" fmla="*/ 54 f41 1"/>
                <a:gd name="f48" fmla="*/ 61 f40 1"/>
                <a:gd name="f49" fmla="*/ 0 f41 1"/>
                <a:gd name="f50" fmla="*/ 0 f40 1"/>
                <a:gd name="f51" fmla="*/ 78 f41 1"/>
                <a:gd name="f52" fmla="*/ 7 f40 1"/>
                <a:gd name="f53" fmla="*/ 30 f41 1"/>
                <a:gd name="f54" fmla="*/ 54 f40 1"/>
                <a:gd name="f55" fmla="*/ 66 f41 1"/>
                <a:gd name="f56" fmla="*/ 42 f40 1"/>
                <a:gd name="f57" fmla="*/ 42 f41 1"/>
                <a:gd name="f58" fmla="*/ 19 f40 1"/>
                <a:gd name="f59" fmla="+- f42 0 f1"/>
                <a:gd name="f60" fmla="*/ f45 1 108"/>
                <a:gd name="f61" fmla="*/ f46 1 61"/>
                <a:gd name="f62" fmla="*/ f47 1 108"/>
                <a:gd name="f63" fmla="*/ f48 1 61"/>
                <a:gd name="f64" fmla="*/ f49 1 108"/>
                <a:gd name="f65" fmla="*/ f50 1 61"/>
                <a:gd name="f66" fmla="*/ f51 1 108"/>
                <a:gd name="f67" fmla="*/ f52 1 61"/>
                <a:gd name="f68" fmla="*/ f53 1 108"/>
                <a:gd name="f69" fmla="*/ f54 1 61"/>
                <a:gd name="f70" fmla="*/ f55 1 108"/>
                <a:gd name="f71" fmla="*/ f56 1 61"/>
                <a:gd name="f72" fmla="*/ f57 1 108"/>
                <a:gd name="f73" fmla="*/ f58 1 61"/>
                <a:gd name="f74" fmla="*/ 0 1 f43"/>
                <a:gd name="f75" fmla="*/ f37 1 f43"/>
                <a:gd name="f76" fmla="*/ 0 1 f44"/>
                <a:gd name="f77" fmla="*/ f38 1 f44"/>
                <a:gd name="f78" fmla="*/ f60 1 f43"/>
                <a:gd name="f79" fmla="*/ f61 1 f44"/>
                <a:gd name="f80" fmla="*/ f62 1 f43"/>
                <a:gd name="f81" fmla="*/ f63 1 f44"/>
                <a:gd name="f82" fmla="*/ f64 1 f43"/>
                <a:gd name="f83" fmla="*/ f65 1 f44"/>
                <a:gd name="f84" fmla="*/ f66 1 f43"/>
                <a:gd name="f85" fmla="*/ f67 1 f44"/>
                <a:gd name="f86" fmla="*/ f68 1 f43"/>
                <a:gd name="f87" fmla="*/ f69 1 f44"/>
                <a:gd name="f88" fmla="*/ f70 1 f43"/>
                <a:gd name="f89" fmla="*/ f71 1 f44"/>
                <a:gd name="f90" fmla="*/ f72 1 f43"/>
                <a:gd name="f91" fmla="*/ f73 1 f44"/>
                <a:gd name="f92" fmla="*/ f74 f34 1"/>
                <a:gd name="f93" fmla="*/ f75 f34 1"/>
                <a:gd name="f94" fmla="*/ f77 f35 1"/>
                <a:gd name="f95" fmla="*/ f76 f35 1"/>
                <a:gd name="f96" fmla="*/ f78 f34 1"/>
                <a:gd name="f97" fmla="*/ f79 f35 1"/>
                <a:gd name="f98" fmla="*/ f80 f34 1"/>
                <a:gd name="f99" fmla="*/ f81 f35 1"/>
                <a:gd name="f100" fmla="*/ f82 f34 1"/>
                <a:gd name="f101" fmla="*/ f83 f35 1"/>
                <a:gd name="f102" fmla="*/ f84 f34 1"/>
                <a:gd name="f103" fmla="*/ f85 f35 1"/>
                <a:gd name="f104" fmla="*/ f86 f34 1"/>
                <a:gd name="f105" fmla="*/ f87 f35 1"/>
                <a:gd name="f106" fmla="*/ f88 f34 1"/>
                <a:gd name="f107" fmla="*/ f89 f35 1"/>
                <a:gd name="f108" fmla="*/ f90 f34 1"/>
                <a:gd name="f109" fmla="*/ f91 f3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9">
                  <a:pos x="f96" y="f97"/>
                </a:cxn>
                <a:cxn ang="f59">
                  <a:pos x="f98" y="f99"/>
                </a:cxn>
                <a:cxn ang="f59">
                  <a:pos x="f100" y="f97"/>
                </a:cxn>
                <a:cxn ang="f59">
                  <a:pos x="f98" y="f101"/>
                </a:cxn>
                <a:cxn ang="f59">
                  <a:pos x="f96" y="f97"/>
                </a:cxn>
                <a:cxn ang="f59">
                  <a:pos x="f102" y="f97"/>
                </a:cxn>
                <a:cxn ang="f59">
                  <a:pos x="f98" y="f103"/>
                </a:cxn>
                <a:cxn ang="f59">
                  <a:pos x="f104" y="f97"/>
                </a:cxn>
                <a:cxn ang="f59">
                  <a:pos x="f98" y="f105"/>
                </a:cxn>
                <a:cxn ang="f59">
                  <a:pos x="f102" y="f97"/>
                </a:cxn>
                <a:cxn ang="f59">
                  <a:pos x="f106" y="f97"/>
                </a:cxn>
                <a:cxn ang="f59">
                  <a:pos x="f98" y="f107"/>
                </a:cxn>
                <a:cxn ang="f59">
                  <a:pos x="f108" y="f97"/>
                </a:cxn>
                <a:cxn ang="f59">
                  <a:pos x="f98" y="f109"/>
                </a:cxn>
                <a:cxn ang="f59">
                  <a:pos x="f98" y="f97"/>
                </a:cxn>
                <a:cxn ang="f59">
                  <a:pos x="f106" y="f97"/>
                </a:cxn>
              </a:cxnLst>
              <a:rect l="f92" t="f95" r="f93" b="f94"/>
              <a:pathLst>
                <a:path w="108" h="61">
                  <a:moveTo>
                    <a:pt x="f6" y="f8"/>
                  </a:moveTo>
                  <a:cubicBezTo>
                    <a:pt x="f6" y="f9"/>
                    <a:pt x="f10" y="f7"/>
                    <a:pt x="f11" y="f7"/>
                  </a:cubicBezTo>
                  <a:cubicBezTo>
                    <a:pt x="f12" y="f7"/>
                    <a:pt x="f5" y="f9"/>
                    <a:pt x="f5" y="f8"/>
                  </a:cubicBezTo>
                  <a:cubicBezTo>
                    <a:pt x="f5" y="f13"/>
                    <a:pt x="f12" y="f5"/>
                    <a:pt x="f11" y="f5"/>
                  </a:cubicBezTo>
                  <a:cubicBezTo>
                    <a:pt x="f10" y="f5"/>
                    <a:pt x="f6" y="f13"/>
                    <a:pt x="f6" y="f8"/>
                  </a:cubicBezTo>
                  <a:close/>
                  <a:moveTo>
                    <a:pt x="f14" y="f8"/>
                  </a:moveTo>
                  <a:cubicBezTo>
                    <a:pt x="f14" y="f12"/>
                    <a:pt x="f15" y="f16"/>
                    <a:pt x="f11" y="f16"/>
                  </a:cubicBezTo>
                  <a:cubicBezTo>
                    <a:pt x="f17" y="f16"/>
                    <a:pt x="f18" y="f12"/>
                    <a:pt x="f18" y="f8"/>
                  </a:cubicBezTo>
                  <a:cubicBezTo>
                    <a:pt x="f18" y="f19"/>
                    <a:pt x="f17" y="f11"/>
                    <a:pt x="f11" y="f11"/>
                  </a:cubicBezTo>
                  <a:cubicBezTo>
                    <a:pt x="f15" y="f11"/>
                    <a:pt x="f14" y="f19"/>
                    <a:pt x="f14" y="f8"/>
                  </a:cubicBezTo>
                  <a:close/>
                  <a:moveTo>
                    <a:pt x="f20" y="f8"/>
                  </a:moveTo>
                  <a:cubicBezTo>
                    <a:pt x="f20" y="f21"/>
                    <a:pt x="f22" y="f23"/>
                    <a:pt x="f11" y="f23"/>
                  </a:cubicBezTo>
                  <a:cubicBezTo>
                    <a:pt x="f24" y="f23"/>
                    <a:pt x="f23" y="f21"/>
                    <a:pt x="f23" y="f8"/>
                  </a:cubicBezTo>
                  <a:cubicBezTo>
                    <a:pt x="f23" y="f25"/>
                    <a:pt x="f24" y="f26"/>
                    <a:pt x="f11" y="f26"/>
                  </a:cubicBezTo>
                  <a:cubicBezTo>
                    <a:pt x="f27" y="f26"/>
                    <a:pt x="f28" y="f29"/>
                    <a:pt x="f11" y="f8"/>
                  </a:cubicBezTo>
                  <a:cubicBezTo>
                    <a:pt x="f30" y="f31"/>
                    <a:pt x="f20" y="f32"/>
                    <a:pt x="f20" y="f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7E911A77-6CBE-F599-828C-58CFAFA6C979}"/>
                </a:ext>
              </a:extLst>
            </p:cNvPr>
            <p:cNvSpPr/>
            <p:nvPr/>
          </p:nvSpPr>
          <p:spPr>
            <a:xfrm>
              <a:off x="8422803" y="8349980"/>
              <a:ext cx="428972" cy="49251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04"/>
                <a:gd name="f7" fmla="val 105"/>
                <a:gd name="f8" fmla="val 52"/>
                <a:gd name="f9" fmla="val 80"/>
                <a:gd name="f10" fmla="val 82"/>
                <a:gd name="f11" fmla="val 53"/>
                <a:gd name="f12" fmla="val 24"/>
                <a:gd name="f13" fmla="val 1"/>
                <a:gd name="f14" fmla="val 25"/>
                <a:gd name="f15" fmla="val 23"/>
                <a:gd name="f16" fmla="val 93"/>
                <a:gd name="f17" fmla="val 29"/>
                <a:gd name="f18" fmla="val 74"/>
                <a:gd name="f19" fmla="val 11"/>
                <a:gd name="f20" fmla="val 12"/>
                <a:gd name="f21" fmla="val 31"/>
                <a:gd name="f22" fmla="val 76"/>
                <a:gd name="f23" fmla="val 30"/>
                <a:gd name="f24" fmla="val 94"/>
                <a:gd name="f25" fmla="val 75"/>
                <a:gd name="f26" fmla="val 42"/>
                <a:gd name="f27" fmla="val 77"/>
                <a:gd name="f28" fmla="val 28"/>
                <a:gd name="f29" fmla="val 63"/>
                <a:gd name="f30" fmla="val 47"/>
                <a:gd name="f31" fmla="val 58"/>
                <a:gd name="f32" fmla="val 50"/>
                <a:gd name="f33" fmla="val 61"/>
                <a:gd name="f34" fmla="val 55"/>
                <a:gd name="f35" fmla="val 62"/>
                <a:gd name="f36" fmla="val 65"/>
                <a:gd name="f37" fmla="val 45"/>
                <a:gd name="f38" fmla="val 67"/>
                <a:gd name="f39" fmla="val 37"/>
                <a:gd name="f40" fmla="val 60"/>
                <a:gd name="f41" fmla="val 39"/>
                <a:gd name="f42" fmla="val 51"/>
                <a:gd name="f43" fmla="val 43"/>
                <a:gd name="f44" fmla="val 44"/>
                <a:gd name="f45" fmla="+- 0 0 -90"/>
                <a:gd name="f46" fmla="*/ f3 1 104"/>
                <a:gd name="f47" fmla="*/ f4 1 105"/>
                <a:gd name="f48" fmla="val f5"/>
                <a:gd name="f49" fmla="val f6"/>
                <a:gd name="f50" fmla="val f7"/>
                <a:gd name="f51" fmla="*/ f45 f0 1"/>
                <a:gd name="f52" fmla="+- f50 0 f48"/>
                <a:gd name="f53" fmla="+- f49 0 f48"/>
                <a:gd name="f54" fmla="*/ f51 1 f2"/>
                <a:gd name="f55" fmla="*/ f53 1 104"/>
                <a:gd name="f56" fmla="*/ f52 1 105"/>
                <a:gd name="f57" fmla="*/ 104 f53 1"/>
                <a:gd name="f58" fmla="*/ 52 f52 1"/>
                <a:gd name="f59" fmla="*/ 53 f53 1"/>
                <a:gd name="f60" fmla="*/ 104 f52 1"/>
                <a:gd name="f61" fmla="*/ 1 f53 1"/>
                <a:gd name="f62" fmla="*/ 53 f52 1"/>
                <a:gd name="f63" fmla="*/ 52 f53 1"/>
                <a:gd name="f64" fmla="*/ 1 f52 1"/>
                <a:gd name="f65" fmla="*/ 93 f53 1"/>
                <a:gd name="f66" fmla="*/ 12 f52 1"/>
                <a:gd name="f67" fmla="*/ 11 f53 1"/>
                <a:gd name="f68" fmla="*/ 94 f52 1"/>
                <a:gd name="f69" fmla="*/ 42 f53 1"/>
                <a:gd name="f70" fmla="*/ 42 f52 1"/>
                <a:gd name="f71" fmla="*/ 77 f53 1"/>
                <a:gd name="f72" fmla="*/ 28 f52 1"/>
                <a:gd name="f73" fmla="*/ 63 f53 1"/>
                <a:gd name="f74" fmla="*/ 63 f52 1"/>
                <a:gd name="f75" fmla="*/ 28 f53 1"/>
                <a:gd name="f76" fmla="*/ 77 f52 1"/>
                <a:gd name="f77" fmla="*/ 47 f53 1"/>
                <a:gd name="f78" fmla="*/ 58 f52 1"/>
                <a:gd name="f79" fmla="*/ 58 f53 1"/>
                <a:gd name="f80" fmla="*/ 67 f53 1"/>
                <a:gd name="f81" fmla="*/ 37 f52 1"/>
                <a:gd name="f82" fmla="*/ 47 f52 1"/>
                <a:gd name="f83" fmla="+- f54 0 f1"/>
                <a:gd name="f84" fmla="*/ f57 1 104"/>
                <a:gd name="f85" fmla="*/ f58 1 105"/>
                <a:gd name="f86" fmla="*/ f59 1 104"/>
                <a:gd name="f87" fmla="*/ f60 1 105"/>
                <a:gd name="f88" fmla="*/ f61 1 104"/>
                <a:gd name="f89" fmla="*/ f62 1 105"/>
                <a:gd name="f90" fmla="*/ f63 1 104"/>
                <a:gd name="f91" fmla="*/ f64 1 105"/>
                <a:gd name="f92" fmla="*/ f65 1 104"/>
                <a:gd name="f93" fmla="*/ f66 1 105"/>
                <a:gd name="f94" fmla="*/ f67 1 104"/>
                <a:gd name="f95" fmla="*/ f68 1 105"/>
                <a:gd name="f96" fmla="*/ f69 1 104"/>
                <a:gd name="f97" fmla="*/ f70 1 105"/>
                <a:gd name="f98" fmla="*/ f71 1 104"/>
                <a:gd name="f99" fmla="*/ f72 1 105"/>
                <a:gd name="f100" fmla="*/ f73 1 104"/>
                <a:gd name="f101" fmla="*/ f74 1 105"/>
                <a:gd name="f102" fmla="*/ f75 1 104"/>
                <a:gd name="f103" fmla="*/ f76 1 105"/>
                <a:gd name="f104" fmla="*/ f77 1 104"/>
                <a:gd name="f105" fmla="*/ f78 1 105"/>
                <a:gd name="f106" fmla="*/ f79 1 104"/>
                <a:gd name="f107" fmla="*/ f80 1 104"/>
                <a:gd name="f108" fmla="*/ f81 1 105"/>
                <a:gd name="f109" fmla="*/ f82 1 105"/>
                <a:gd name="f110" fmla="*/ 0 1 f55"/>
                <a:gd name="f111" fmla="*/ f49 1 f55"/>
                <a:gd name="f112" fmla="*/ 0 1 f56"/>
                <a:gd name="f113" fmla="*/ f50 1 f56"/>
                <a:gd name="f114" fmla="*/ f84 1 f55"/>
                <a:gd name="f115" fmla="*/ f85 1 f56"/>
                <a:gd name="f116" fmla="*/ f86 1 f55"/>
                <a:gd name="f117" fmla="*/ f87 1 f56"/>
                <a:gd name="f118" fmla="*/ f88 1 f55"/>
                <a:gd name="f119" fmla="*/ f89 1 f56"/>
                <a:gd name="f120" fmla="*/ f90 1 f55"/>
                <a:gd name="f121" fmla="*/ f91 1 f56"/>
                <a:gd name="f122" fmla="*/ f92 1 f55"/>
                <a:gd name="f123" fmla="*/ f93 1 f56"/>
                <a:gd name="f124" fmla="*/ f94 1 f55"/>
                <a:gd name="f125" fmla="*/ f95 1 f56"/>
                <a:gd name="f126" fmla="*/ f96 1 f55"/>
                <a:gd name="f127" fmla="*/ f97 1 f56"/>
                <a:gd name="f128" fmla="*/ f98 1 f55"/>
                <a:gd name="f129" fmla="*/ f99 1 f56"/>
                <a:gd name="f130" fmla="*/ f100 1 f55"/>
                <a:gd name="f131" fmla="*/ f101 1 f56"/>
                <a:gd name="f132" fmla="*/ f102 1 f55"/>
                <a:gd name="f133" fmla="*/ f103 1 f56"/>
                <a:gd name="f134" fmla="*/ f104 1 f55"/>
                <a:gd name="f135" fmla="*/ f105 1 f56"/>
                <a:gd name="f136" fmla="*/ f106 1 f55"/>
                <a:gd name="f137" fmla="*/ f107 1 f55"/>
                <a:gd name="f138" fmla="*/ f108 1 f56"/>
                <a:gd name="f139" fmla="*/ f109 1 f56"/>
                <a:gd name="f140" fmla="*/ f110 f46 1"/>
                <a:gd name="f141" fmla="*/ f111 f46 1"/>
                <a:gd name="f142" fmla="*/ f113 f47 1"/>
                <a:gd name="f143" fmla="*/ f112 f47 1"/>
                <a:gd name="f144" fmla="*/ f114 f46 1"/>
                <a:gd name="f145" fmla="*/ f115 f47 1"/>
                <a:gd name="f146" fmla="*/ f116 f46 1"/>
                <a:gd name="f147" fmla="*/ f117 f47 1"/>
                <a:gd name="f148" fmla="*/ f118 f46 1"/>
                <a:gd name="f149" fmla="*/ f119 f47 1"/>
                <a:gd name="f150" fmla="*/ f120 f46 1"/>
                <a:gd name="f151" fmla="*/ f121 f47 1"/>
                <a:gd name="f152" fmla="*/ f122 f46 1"/>
                <a:gd name="f153" fmla="*/ f123 f47 1"/>
                <a:gd name="f154" fmla="*/ f124 f46 1"/>
                <a:gd name="f155" fmla="*/ f125 f47 1"/>
                <a:gd name="f156" fmla="*/ f126 f46 1"/>
                <a:gd name="f157" fmla="*/ f127 f47 1"/>
                <a:gd name="f158" fmla="*/ f128 f46 1"/>
                <a:gd name="f159" fmla="*/ f129 f47 1"/>
                <a:gd name="f160" fmla="*/ f130 f46 1"/>
                <a:gd name="f161" fmla="*/ f131 f47 1"/>
                <a:gd name="f162" fmla="*/ f132 f46 1"/>
                <a:gd name="f163" fmla="*/ f133 f47 1"/>
                <a:gd name="f164" fmla="*/ f134 f46 1"/>
                <a:gd name="f165" fmla="*/ f135 f47 1"/>
                <a:gd name="f166" fmla="*/ f136 f46 1"/>
                <a:gd name="f167" fmla="*/ f137 f46 1"/>
                <a:gd name="f168" fmla="*/ f138 f47 1"/>
                <a:gd name="f169" fmla="*/ f139 f4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3">
                  <a:pos x="f144" y="f145"/>
                </a:cxn>
                <a:cxn ang="f83">
                  <a:pos x="f146" y="f147"/>
                </a:cxn>
                <a:cxn ang="f83">
                  <a:pos x="f148" y="f149"/>
                </a:cxn>
                <a:cxn ang="f83">
                  <a:pos x="f150" y="f151"/>
                </a:cxn>
                <a:cxn ang="f83">
                  <a:pos x="f144" y="f145"/>
                </a:cxn>
                <a:cxn ang="f83">
                  <a:pos x="f152" y="f145"/>
                </a:cxn>
                <a:cxn ang="f83">
                  <a:pos x="f150" y="f153"/>
                </a:cxn>
                <a:cxn ang="f83">
                  <a:pos x="f154" y="f149"/>
                </a:cxn>
                <a:cxn ang="f83">
                  <a:pos x="f146" y="f155"/>
                </a:cxn>
                <a:cxn ang="f83">
                  <a:pos x="f152" y="f145"/>
                </a:cxn>
                <a:cxn ang="f83">
                  <a:pos x="f156" y="f157"/>
                </a:cxn>
                <a:cxn ang="f83">
                  <a:pos x="f158" y="f159"/>
                </a:cxn>
                <a:cxn ang="f83">
                  <a:pos x="f160" y="f161"/>
                </a:cxn>
                <a:cxn ang="f83">
                  <a:pos x="f162" y="f163"/>
                </a:cxn>
                <a:cxn ang="f83">
                  <a:pos x="f156" y="f157"/>
                </a:cxn>
                <a:cxn ang="f83">
                  <a:pos x="f164" y="f165"/>
                </a:cxn>
                <a:cxn ang="f83">
                  <a:pos x="f166" y="f165"/>
                </a:cxn>
                <a:cxn ang="f83">
                  <a:pos x="f167" y="f168"/>
                </a:cxn>
                <a:cxn ang="f83">
                  <a:pos x="f164" y="f169"/>
                </a:cxn>
                <a:cxn ang="f83">
                  <a:pos x="f164" y="f165"/>
                </a:cxn>
              </a:cxnLst>
              <a:rect l="f140" t="f143" r="f141" b="f142"/>
              <a:pathLst>
                <a:path w="104" h="105">
                  <a:moveTo>
                    <a:pt x="f6" y="f8"/>
                  </a:moveTo>
                  <a:cubicBezTo>
                    <a:pt x="f6" y="f9"/>
                    <a:pt x="f10" y="f6"/>
                    <a:pt x="f11" y="f6"/>
                  </a:cubicBezTo>
                  <a:cubicBezTo>
                    <a:pt x="f12" y="f7"/>
                    <a:pt x="f13" y="f10"/>
                    <a:pt x="f13" y="f11"/>
                  </a:cubicBezTo>
                  <a:cubicBezTo>
                    <a:pt x="f5" y="f14"/>
                    <a:pt x="f15" y="f13"/>
                    <a:pt x="f8" y="f13"/>
                  </a:cubicBezTo>
                  <a:cubicBezTo>
                    <a:pt x="f9" y="f5"/>
                    <a:pt x="f6" y="f15"/>
                    <a:pt x="f6" y="f8"/>
                  </a:cubicBezTo>
                  <a:close/>
                  <a:moveTo>
                    <a:pt x="f16" y="f8"/>
                  </a:moveTo>
                  <a:cubicBezTo>
                    <a:pt x="f16" y="f17"/>
                    <a:pt x="f18" y="f19"/>
                    <a:pt x="f8" y="f20"/>
                  </a:cubicBezTo>
                  <a:cubicBezTo>
                    <a:pt x="f17" y="f20"/>
                    <a:pt x="f19" y="f21"/>
                    <a:pt x="f19" y="f11"/>
                  </a:cubicBezTo>
                  <a:cubicBezTo>
                    <a:pt x="f20" y="f22"/>
                    <a:pt x="f23" y="f24"/>
                    <a:pt x="f11" y="f24"/>
                  </a:cubicBezTo>
                  <a:cubicBezTo>
                    <a:pt x="f22" y="f16"/>
                    <a:pt x="f16" y="f25"/>
                    <a:pt x="f16" y="f8"/>
                  </a:cubicBezTo>
                  <a:close/>
                  <a:moveTo>
                    <a:pt x="f26" y="f26"/>
                  </a:moveTo>
                  <a:cubicBezTo>
                    <a:pt x="f8" y="f21"/>
                    <a:pt x="f27" y="f28"/>
                    <a:pt x="f27" y="f28"/>
                  </a:cubicBezTo>
                  <a:cubicBezTo>
                    <a:pt x="f27" y="f28"/>
                    <a:pt x="f18" y="f11"/>
                    <a:pt x="f29" y="f29"/>
                  </a:cubicBezTo>
                  <a:cubicBezTo>
                    <a:pt x="f8" y="f18"/>
                    <a:pt x="f28" y="f27"/>
                    <a:pt x="f28" y="f27"/>
                  </a:cubicBezTo>
                  <a:cubicBezTo>
                    <a:pt x="f28" y="f27"/>
                    <a:pt x="f21" y="f8"/>
                    <a:pt x="f26" y="f26"/>
                  </a:cubicBezTo>
                  <a:close/>
                  <a:moveTo>
                    <a:pt x="f30" y="f31"/>
                  </a:moveTo>
                  <a:cubicBezTo>
                    <a:pt x="f32" y="f33"/>
                    <a:pt x="f34" y="f33"/>
                    <a:pt x="f31" y="f31"/>
                  </a:cubicBezTo>
                  <a:cubicBezTo>
                    <a:pt x="f35" y="f11"/>
                    <a:pt x="f36" y="f37"/>
                    <a:pt x="f38" y="f39"/>
                  </a:cubicBezTo>
                  <a:cubicBezTo>
                    <a:pt x="f40" y="f41"/>
                    <a:pt x="f42" y="f43"/>
                    <a:pt x="f30" y="f30"/>
                  </a:cubicBezTo>
                  <a:cubicBezTo>
                    <a:pt x="f44" y="f32"/>
                    <a:pt x="f44" y="f34"/>
                    <a:pt x="f30" y="f3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4" name="ZoneTexte 43">
            <a:extLst>
              <a:ext uri="{FF2B5EF4-FFF2-40B4-BE49-F238E27FC236}">
                <a16:creationId xmlns:a16="http://schemas.microsoft.com/office/drawing/2014/main" id="{75F22E18-2454-88FE-A4B5-7FE9E73D4DEC}"/>
              </a:ext>
            </a:extLst>
          </p:cNvPr>
          <p:cNvSpPr txBox="1"/>
          <p:nvPr/>
        </p:nvSpPr>
        <p:spPr>
          <a:xfrm>
            <a:off x="3298414" y="1001797"/>
            <a:ext cx="1365400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60960" tIns="30480" rIns="60960" bIns="30480" anchor="t" anchorCtr="0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Quoi?</a:t>
            </a:r>
          </a:p>
        </p:txBody>
      </p:sp>
      <p:pic>
        <p:nvPicPr>
          <p:cNvPr id="65" name="Graphic 147">
            <a:extLst>
              <a:ext uri="{FF2B5EF4-FFF2-40B4-BE49-F238E27FC236}">
                <a16:creationId xmlns:a16="http://schemas.microsoft.com/office/drawing/2014/main" id="{EE8EC776-A886-5F22-E7C6-B221C4AA4D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1540000">
            <a:off x="3189401" y="1363838"/>
            <a:ext cx="1568371" cy="56491"/>
          </a:xfrm>
          <a:prstGeom prst="rect">
            <a:avLst/>
          </a:prstGeom>
        </p:spPr>
      </p:pic>
      <p:sp>
        <p:nvSpPr>
          <p:cNvPr id="66" name="ZoneTexte 43">
            <a:extLst>
              <a:ext uri="{FF2B5EF4-FFF2-40B4-BE49-F238E27FC236}">
                <a16:creationId xmlns:a16="http://schemas.microsoft.com/office/drawing/2014/main" id="{02650194-D56D-77D9-24BF-34EC4105A230}"/>
              </a:ext>
            </a:extLst>
          </p:cNvPr>
          <p:cNvSpPr txBox="1"/>
          <p:nvPr/>
        </p:nvSpPr>
        <p:spPr>
          <a:xfrm>
            <a:off x="5074548" y="1001797"/>
            <a:ext cx="1365400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60960" tIns="30480" rIns="60960" bIns="30480" anchor="t" anchorCtr="0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Ou?</a:t>
            </a:r>
          </a:p>
        </p:txBody>
      </p:sp>
      <p:pic>
        <p:nvPicPr>
          <p:cNvPr id="67" name="Graphic 147">
            <a:extLst>
              <a:ext uri="{FF2B5EF4-FFF2-40B4-BE49-F238E27FC236}">
                <a16:creationId xmlns:a16="http://schemas.microsoft.com/office/drawing/2014/main" id="{59D79CBE-E041-954E-F430-8FE687ADE4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1540000">
            <a:off x="4965535" y="1363838"/>
            <a:ext cx="1568371" cy="56491"/>
          </a:xfrm>
          <a:prstGeom prst="rect">
            <a:avLst/>
          </a:prstGeom>
        </p:spPr>
      </p:pic>
      <p:sp>
        <p:nvSpPr>
          <p:cNvPr id="68" name="ZoneTexte 43">
            <a:extLst>
              <a:ext uri="{FF2B5EF4-FFF2-40B4-BE49-F238E27FC236}">
                <a16:creationId xmlns:a16="http://schemas.microsoft.com/office/drawing/2014/main" id="{82FCD56C-CD26-F237-C051-BD2908D0A2DE}"/>
              </a:ext>
            </a:extLst>
          </p:cNvPr>
          <p:cNvSpPr txBox="1"/>
          <p:nvPr/>
        </p:nvSpPr>
        <p:spPr>
          <a:xfrm>
            <a:off x="6867334" y="1001797"/>
            <a:ext cx="1365400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60960" tIns="30480" rIns="60960" bIns="30480" anchor="t" anchorCtr="0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Quand?</a:t>
            </a:r>
          </a:p>
        </p:txBody>
      </p:sp>
      <p:pic>
        <p:nvPicPr>
          <p:cNvPr id="69" name="Graphic 147">
            <a:extLst>
              <a:ext uri="{FF2B5EF4-FFF2-40B4-BE49-F238E27FC236}">
                <a16:creationId xmlns:a16="http://schemas.microsoft.com/office/drawing/2014/main" id="{6CFDA0AF-215F-55B7-ACFF-577B0E6693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1540000">
            <a:off x="6758321" y="1363838"/>
            <a:ext cx="1568371" cy="56491"/>
          </a:xfrm>
          <a:prstGeom prst="rect">
            <a:avLst/>
          </a:prstGeom>
        </p:spPr>
      </p:pic>
      <p:sp>
        <p:nvSpPr>
          <p:cNvPr id="70" name="ZoneTexte 43">
            <a:extLst>
              <a:ext uri="{FF2B5EF4-FFF2-40B4-BE49-F238E27FC236}">
                <a16:creationId xmlns:a16="http://schemas.microsoft.com/office/drawing/2014/main" id="{8AC1E683-EBD2-8250-D9BC-6DEB7BF74374}"/>
              </a:ext>
            </a:extLst>
          </p:cNvPr>
          <p:cNvSpPr txBox="1"/>
          <p:nvPr/>
        </p:nvSpPr>
        <p:spPr>
          <a:xfrm>
            <a:off x="8643006" y="1012691"/>
            <a:ext cx="1365400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60960" tIns="30480" rIns="60960" bIns="30480" anchor="t" anchorCtr="0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Comment?</a:t>
            </a:r>
          </a:p>
        </p:txBody>
      </p:sp>
      <p:pic>
        <p:nvPicPr>
          <p:cNvPr id="71" name="Graphic 147">
            <a:extLst>
              <a:ext uri="{FF2B5EF4-FFF2-40B4-BE49-F238E27FC236}">
                <a16:creationId xmlns:a16="http://schemas.microsoft.com/office/drawing/2014/main" id="{5632DFCF-C6C2-92A3-4209-EA6B2BB5CA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1540000">
            <a:off x="8533993" y="1374732"/>
            <a:ext cx="1568371" cy="56491"/>
          </a:xfrm>
          <a:prstGeom prst="rect">
            <a:avLst/>
          </a:prstGeom>
        </p:spPr>
      </p:pic>
      <p:sp>
        <p:nvSpPr>
          <p:cNvPr id="72" name="ZoneTexte 43">
            <a:extLst>
              <a:ext uri="{FF2B5EF4-FFF2-40B4-BE49-F238E27FC236}">
                <a16:creationId xmlns:a16="http://schemas.microsoft.com/office/drawing/2014/main" id="{2AC0CA0F-74C9-8BE3-82C6-282B7598FECB}"/>
              </a:ext>
            </a:extLst>
          </p:cNvPr>
          <p:cNvSpPr txBox="1"/>
          <p:nvPr/>
        </p:nvSpPr>
        <p:spPr>
          <a:xfrm>
            <a:off x="10354682" y="982629"/>
            <a:ext cx="1365400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60960" tIns="30480" rIns="60960" bIns="30480" anchor="t" anchorCtr="0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Pourquoi?</a:t>
            </a:r>
          </a:p>
        </p:txBody>
      </p:sp>
      <p:pic>
        <p:nvPicPr>
          <p:cNvPr id="73" name="Graphic 147">
            <a:extLst>
              <a:ext uri="{FF2B5EF4-FFF2-40B4-BE49-F238E27FC236}">
                <a16:creationId xmlns:a16="http://schemas.microsoft.com/office/drawing/2014/main" id="{50D0F6F7-7B6C-9DAD-F391-F175BBE773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1540000">
            <a:off x="10245669" y="1344670"/>
            <a:ext cx="1568371" cy="56491"/>
          </a:xfrm>
          <a:prstGeom prst="rect">
            <a:avLst/>
          </a:prstGeom>
        </p:spPr>
      </p:pic>
      <p:sp>
        <p:nvSpPr>
          <p:cNvPr id="74" name="ZoneTexte 43">
            <a:extLst>
              <a:ext uri="{FF2B5EF4-FFF2-40B4-BE49-F238E27FC236}">
                <a16:creationId xmlns:a16="http://schemas.microsoft.com/office/drawing/2014/main" id="{5F1F8BF7-DF8E-1771-75D1-5438680B8565}"/>
              </a:ext>
            </a:extLst>
          </p:cNvPr>
          <p:cNvSpPr txBox="1"/>
          <p:nvPr/>
        </p:nvSpPr>
        <p:spPr>
          <a:xfrm>
            <a:off x="1522280" y="1001797"/>
            <a:ext cx="1365400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60960" tIns="30480" rIns="60960" bIns="30480" anchor="t" anchorCtr="0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QUI?</a:t>
            </a:r>
          </a:p>
        </p:txBody>
      </p:sp>
      <p:pic>
        <p:nvPicPr>
          <p:cNvPr id="75" name="Graphic 147">
            <a:extLst>
              <a:ext uri="{FF2B5EF4-FFF2-40B4-BE49-F238E27FC236}">
                <a16:creationId xmlns:a16="http://schemas.microsoft.com/office/drawing/2014/main" id="{93BC07CE-4CCE-423F-8750-85185A7B49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1540000">
            <a:off x="1413267" y="1363838"/>
            <a:ext cx="1568371" cy="5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65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160C73-6D72-D95D-1D6A-0B0048BC2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ZoneTexte 92">
            <a:extLst>
              <a:ext uri="{FF2B5EF4-FFF2-40B4-BE49-F238E27FC236}">
                <a16:creationId xmlns:a16="http://schemas.microsoft.com/office/drawing/2014/main" id="{447F4134-FA1E-85EF-6921-7DED0C77CDE3}"/>
              </a:ext>
            </a:extLst>
          </p:cNvPr>
          <p:cNvSpPr txBox="1"/>
          <p:nvPr/>
        </p:nvSpPr>
        <p:spPr>
          <a:xfrm>
            <a:off x="1195335" y="119265"/>
            <a:ext cx="1084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QQOQCP</a:t>
            </a:r>
          </a:p>
        </p:txBody>
      </p:sp>
      <p:pic>
        <p:nvPicPr>
          <p:cNvPr id="20" name="Graphic 147">
            <a:extLst>
              <a:ext uri="{FF2B5EF4-FFF2-40B4-BE49-F238E27FC236}">
                <a16:creationId xmlns:a16="http://schemas.microsoft.com/office/drawing/2014/main" id="{41C31156-1D8E-26B4-F460-D1D856B13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540000">
            <a:off x="3732557" y="668261"/>
            <a:ext cx="5770055" cy="207833"/>
          </a:xfrm>
          <a:prstGeom prst="rect">
            <a:avLst/>
          </a:prstGeom>
        </p:spPr>
      </p:pic>
      <p:sp>
        <p:nvSpPr>
          <p:cNvPr id="21" name="Freeform 46">
            <a:extLst>
              <a:ext uri="{FF2B5EF4-FFF2-40B4-BE49-F238E27FC236}">
                <a16:creationId xmlns:a16="http://schemas.microsoft.com/office/drawing/2014/main" id="{DCDDFBCA-356A-90D4-1ED4-049855350B40}"/>
              </a:ext>
            </a:extLst>
          </p:cNvPr>
          <p:cNvSpPr/>
          <p:nvPr/>
        </p:nvSpPr>
        <p:spPr>
          <a:xfrm rot="10800000">
            <a:off x="-420261" y="-9318194"/>
            <a:ext cx="1359604" cy="20627788"/>
          </a:xfrm>
          <a:custGeom>
            <a:avLst/>
            <a:gdLst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7" fmla="*/ 0 w 1359568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9604" h="20627788">
                <a:moveTo>
                  <a:pt x="36" y="20627788"/>
                </a:moveTo>
                <a:lnTo>
                  <a:pt x="36" y="11151257"/>
                </a:lnTo>
                <a:cubicBezTo>
                  <a:pt x="-1812" y="10732246"/>
                  <a:pt x="562432" y="10818204"/>
                  <a:pt x="567694" y="10313894"/>
                </a:cubicBezTo>
                <a:cubicBezTo>
                  <a:pt x="572956" y="9809584"/>
                  <a:pt x="-5226" y="9888718"/>
                  <a:pt x="36" y="9476531"/>
                </a:cubicBezTo>
                <a:lnTo>
                  <a:pt x="36" y="0"/>
                </a:lnTo>
                <a:lnTo>
                  <a:pt x="1359604" y="0"/>
                </a:lnTo>
                <a:lnTo>
                  <a:pt x="1359604" y="20627788"/>
                </a:lnTo>
                <a:lnTo>
                  <a:pt x="36" y="206277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Graphic 33" descr="Lightbulb">
            <a:extLst>
              <a:ext uri="{FF2B5EF4-FFF2-40B4-BE49-F238E27FC236}">
                <a16:creationId xmlns:a16="http://schemas.microsoft.com/office/drawing/2014/main" id="{7BDF9435-7A7F-C441-9517-62379B8C92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606" y="5517569"/>
            <a:ext cx="618834" cy="618834"/>
          </a:xfrm>
          <a:prstGeom prst="rect">
            <a:avLst/>
          </a:prstGeom>
        </p:spPr>
      </p:pic>
      <p:pic>
        <p:nvPicPr>
          <p:cNvPr id="25" name="Graphique 24" descr="Enseignant avec un remplissage uni">
            <a:extLst>
              <a:ext uri="{FF2B5EF4-FFF2-40B4-BE49-F238E27FC236}">
                <a16:creationId xmlns:a16="http://schemas.microsoft.com/office/drawing/2014/main" id="{28EF2A8B-2C1D-7141-4807-F839B17DACF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3212" y="2281744"/>
            <a:ext cx="618836" cy="618836"/>
          </a:xfrm>
          <a:prstGeom prst="rect">
            <a:avLst/>
          </a:prstGeom>
        </p:spPr>
      </p:pic>
      <p:sp>
        <p:nvSpPr>
          <p:cNvPr id="27" name="Oval 32">
            <a:extLst>
              <a:ext uri="{FF2B5EF4-FFF2-40B4-BE49-F238E27FC236}">
                <a16:creationId xmlns:a16="http://schemas.microsoft.com/office/drawing/2014/main" id="{56953D90-8E3F-9F31-2ABF-DD945E845D86}"/>
              </a:ext>
            </a:extLst>
          </p:cNvPr>
          <p:cNvSpPr>
            <a:spLocks noChangeAspect="1"/>
          </p:cNvSpPr>
          <p:nvPr/>
        </p:nvSpPr>
        <p:spPr>
          <a:xfrm>
            <a:off x="471918" y="567765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FFD73CD9-3AA2-FE2D-FEA5-A3E8BE6EE81C}"/>
              </a:ext>
            </a:extLst>
          </p:cNvPr>
          <p:cNvGrpSpPr/>
          <p:nvPr/>
        </p:nvGrpSpPr>
        <p:grpSpPr>
          <a:xfrm>
            <a:off x="-1826440" y="2177162"/>
            <a:ext cx="828000" cy="828000"/>
            <a:chOff x="-1826440" y="2177162"/>
            <a:chExt cx="828000" cy="82800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DC79CCA-41A6-1596-7AB4-7FB8181293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826440" y="2177162"/>
              <a:ext cx="828000" cy="82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4" name="Graphique 33" descr="Enseignant avec un remplissage uni">
              <a:extLst>
                <a:ext uri="{FF2B5EF4-FFF2-40B4-BE49-F238E27FC236}">
                  <a16:creationId xmlns:a16="http://schemas.microsoft.com/office/drawing/2014/main" id="{40A7871F-5C46-9B89-EF07-2A9E68E37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721858" y="2281744"/>
              <a:ext cx="618836" cy="618836"/>
            </a:xfrm>
            <a:prstGeom prst="rect">
              <a:avLst/>
            </a:prstGeom>
          </p:spPr>
        </p:pic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8C4F92EE-5F49-420B-E34B-20D503B6C129}"/>
              </a:ext>
            </a:extLst>
          </p:cNvPr>
          <p:cNvGrpSpPr/>
          <p:nvPr/>
        </p:nvGrpSpPr>
        <p:grpSpPr>
          <a:xfrm>
            <a:off x="-1826440" y="5395957"/>
            <a:ext cx="828000" cy="828000"/>
            <a:chOff x="-1826440" y="5395957"/>
            <a:chExt cx="828000" cy="828000"/>
          </a:xfrm>
        </p:grpSpPr>
        <p:sp>
          <p:nvSpPr>
            <p:cNvPr id="36" name="Oval 38">
              <a:extLst>
                <a:ext uri="{FF2B5EF4-FFF2-40B4-BE49-F238E27FC236}">
                  <a16:creationId xmlns:a16="http://schemas.microsoft.com/office/drawing/2014/main" id="{AC625EF3-4FA3-95EE-FD4F-53EEE26A57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826440" y="5395957"/>
              <a:ext cx="828000" cy="82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7" name="Graphic 33" descr="Lightbulb">
              <a:extLst>
                <a:ext uri="{FF2B5EF4-FFF2-40B4-BE49-F238E27FC236}">
                  <a16:creationId xmlns:a16="http://schemas.microsoft.com/office/drawing/2014/main" id="{2B5C3024-7B2A-1CFF-A633-08AFC46A1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721857" y="5500540"/>
              <a:ext cx="618834" cy="618834"/>
            </a:xfrm>
            <a:prstGeom prst="rect">
              <a:avLst/>
            </a:prstGeom>
          </p:spPr>
        </p:pic>
      </p:grpSp>
      <p:pic>
        <p:nvPicPr>
          <p:cNvPr id="23" name="Graphique 22" descr="Porte-bloc avec un remplissage uni">
            <a:extLst>
              <a:ext uri="{FF2B5EF4-FFF2-40B4-BE49-F238E27FC236}">
                <a16:creationId xmlns:a16="http://schemas.microsoft.com/office/drawing/2014/main" id="{E1CBC7A1-0C61-E099-C17A-2791B7E69ABD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6500" y="672348"/>
            <a:ext cx="618835" cy="618835"/>
          </a:xfrm>
          <a:prstGeom prst="rect">
            <a:avLst/>
          </a:prstGeom>
        </p:spPr>
      </p:pic>
      <p:sp>
        <p:nvSpPr>
          <p:cNvPr id="10" name="Oval 44">
            <a:extLst>
              <a:ext uri="{FF2B5EF4-FFF2-40B4-BE49-F238E27FC236}">
                <a16:creationId xmlns:a16="http://schemas.microsoft.com/office/drawing/2014/main" id="{BADC704D-3EF3-8640-C9BC-01DF1B7DE530}"/>
              </a:ext>
            </a:extLst>
          </p:cNvPr>
          <p:cNvSpPr>
            <a:spLocks noChangeAspect="1"/>
          </p:cNvSpPr>
          <p:nvPr/>
        </p:nvSpPr>
        <p:spPr>
          <a:xfrm>
            <a:off x="233294" y="3908172"/>
            <a:ext cx="498672" cy="505219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TextBox 39">
            <a:extLst>
              <a:ext uri="{FF2B5EF4-FFF2-40B4-BE49-F238E27FC236}">
                <a16:creationId xmlns:a16="http://schemas.microsoft.com/office/drawing/2014/main" id="{C8AF6D98-88C8-A64B-28E2-907B47578777}"/>
              </a:ext>
            </a:extLst>
          </p:cNvPr>
          <p:cNvSpPr txBox="1"/>
          <p:nvPr/>
        </p:nvSpPr>
        <p:spPr>
          <a:xfrm>
            <a:off x="4557286" y="4478345"/>
            <a:ext cx="4519275" cy="123110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Providing  insights and recommendations based on LCA and Eco-design results to guide material selection for car hoods, aiming to reduce emissions, and support the transition towards a net-zero emissions automotive sector. </a:t>
            </a:r>
            <a:endParaRPr kumimoji="0" lang="en-US" sz="1333" b="0" i="0" u="none" strike="noStrike" kern="0" cap="none" spc="9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1">
            <a:extLst>
              <a:ext uri="{FF2B5EF4-FFF2-40B4-BE49-F238E27FC236}">
                <a16:creationId xmlns:a16="http://schemas.microsoft.com/office/drawing/2014/main" id="{AA2C308E-28F3-6423-53FD-9711BAB0524F}"/>
              </a:ext>
            </a:extLst>
          </p:cNvPr>
          <p:cNvGrpSpPr/>
          <p:nvPr/>
        </p:nvGrpSpPr>
        <p:grpSpPr>
          <a:xfrm>
            <a:off x="8695608" y="1827779"/>
            <a:ext cx="2491667" cy="3902232"/>
            <a:chOff x="6779983" y="3252548"/>
            <a:chExt cx="3737500" cy="5853348"/>
          </a:xfrm>
        </p:grpSpPr>
        <p:sp>
          <p:nvSpPr>
            <p:cNvPr id="8" name="Freeform 76">
              <a:extLst>
                <a:ext uri="{FF2B5EF4-FFF2-40B4-BE49-F238E27FC236}">
                  <a16:creationId xmlns:a16="http://schemas.microsoft.com/office/drawing/2014/main" id="{B1C44BBF-D67F-2B10-4AAB-5DFAAE566B18}"/>
                </a:ext>
              </a:extLst>
            </p:cNvPr>
            <p:cNvSpPr/>
            <p:nvPr/>
          </p:nvSpPr>
          <p:spPr>
            <a:xfrm>
              <a:off x="6779983" y="3361306"/>
              <a:ext cx="1451381" cy="174436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0"/>
                <a:gd name="f7" fmla="val 159"/>
                <a:gd name="f8" fmla="val 134"/>
                <a:gd name="f9" fmla="val 55"/>
                <a:gd name="f10" fmla="val 136"/>
                <a:gd name="f11" fmla="val 145"/>
                <a:gd name="f12" fmla="val 52"/>
                <a:gd name="f13" fmla="val 43"/>
                <a:gd name="f14" fmla="val 147"/>
                <a:gd name="f15" fmla="val 34"/>
                <a:gd name="f16" fmla="val 25"/>
                <a:gd name="f17" fmla="val 20"/>
                <a:gd name="f18" fmla="val 127"/>
                <a:gd name="f19" fmla="val 23"/>
                <a:gd name="f20" fmla="val 125"/>
                <a:gd name="f21" fmla="val 124"/>
                <a:gd name="f22" fmla="val 21"/>
                <a:gd name="f23" fmla="val 118"/>
                <a:gd name="f24" fmla="val 95"/>
                <a:gd name="f25" fmla="val 8"/>
                <a:gd name="f26" fmla="val 74"/>
                <a:gd name="f27" fmla="val 56"/>
                <a:gd name="f28" fmla="val 36"/>
                <a:gd name="f29" fmla="val 66"/>
                <a:gd name="f30" fmla="val 2"/>
                <a:gd name="f31" fmla="val 103"/>
                <a:gd name="f32" fmla="val 101"/>
                <a:gd name="f33" fmla="val 128"/>
                <a:gd name="f34" fmla="val 113"/>
                <a:gd name="f35" fmla="val 106"/>
                <a:gd name="f36" fmla="val 131"/>
                <a:gd name="f37" fmla="val 91"/>
                <a:gd name="f38" fmla="val 88"/>
                <a:gd name="f39" fmla="val 138"/>
                <a:gd name="f40" fmla="val 85"/>
                <a:gd name="f41" fmla="val 142"/>
                <a:gd name="f42" fmla="val 83"/>
                <a:gd name="f43" fmla="+- 0 0 -90"/>
                <a:gd name="f44" fmla="*/ f3 1 150"/>
                <a:gd name="f45" fmla="*/ f4 1 159"/>
                <a:gd name="f46" fmla="val f5"/>
                <a:gd name="f47" fmla="val f6"/>
                <a:gd name="f48" fmla="val f7"/>
                <a:gd name="f49" fmla="*/ f43 f0 1"/>
                <a:gd name="f50" fmla="+- f48 0 f46"/>
                <a:gd name="f51" fmla="+- f47 0 f46"/>
                <a:gd name="f52" fmla="*/ f49 1 f2"/>
                <a:gd name="f53" fmla="*/ f51 1 150"/>
                <a:gd name="f54" fmla="*/ f50 1 159"/>
                <a:gd name="f55" fmla="*/ 134 f51 1"/>
                <a:gd name="f56" fmla="*/ 55 f50 1"/>
                <a:gd name="f57" fmla="*/ 136 f51 1"/>
                <a:gd name="f58" fmla="*/ 147 f51 1"/>
                <a:gd name="f59" fmla="*/ 34 f50 1"/>
                <a:gd name="f60" fmla="*/ 127 f51 1"/>
                <a:gd name="f61" fmla="*/ 23 f50 1"/>
                <a:gd name="f62" fmla="*/ 125 f51 1"/>
                <a:gd name="f63" fmla="*/ 124 f51 1"/>
                <a:gd name="f64" fmla="*/ 21 f50 1"/>
                <a:gd name="f65" fmla="*/ 118 f51 1"/>
                <a:gd name="f66" fmla="*/ 0 f50 1"/>
                <a:gd name="f67" fmla="*/ 56 f51 1"/>
                <a:gd name="f68" fmla="*/ 36 f50 1"/>
                <a:gd name="f69" fmla="*/ 0 f51 1"/>
                <a:gd name="f70" fmla="*/ 147 f50 1"/>
                <a:gd name="f71" fmla="*/ 95 f51 1"/>
                <a:gd name="f72" fmla="*/ 159 f50 1"/>
                <a:gd name="f73" fmla="*/ 131 f51 1"/>
                <a:gd name="f74" fmla="*/ 91 f50 1"/>
                <a:gd name="f75" fmla="*/ 142 f51 1"/>
                <a:gd name="f76" fmla="*/ 83 f50 1"/>
                <a:gd name="f77" fmla="+- f52 0 f1"/>
                <a:gd name="f78" fmla="*/ f55 1 150"/>
                <a:gd name="f79" fmla="*/ f56 1 159"/>
                <a:gd name="f80" fmla="*/ f57 1 150"/>
                <a:gd name="f81" fmla="*/ f58 1 150"/>
                <a:gd name="f82" fmla="*/ f59 1 159"/>
                <a:gd name="f83" fmla="*/ f60 1 150"/>
                <a:gd name="f84" fmla="*/ f61 1 159"/>
                <a:gd name="f85" fmla="*/ f62 1 150"/>
                <a:gd name="f86" fmla="*/ f63 1 150"/>
                <a:gd name="f87" fmla="*/ f64 1 159"/>
                <a:gd name="f88" fmla="*/ f65 1 150"/>
                <a:gd name="f89" fmla="*/ f66 1 159"/>
                <a:gd name="f90" fmla="*/ f67 1 150"/>
                <a:gd name="f91" fmla="*/ f68 1 159"/>
                <a:gd name="f92" fmla="*/ f69 1 150"/>
                <a:gd name="f93" fmla="*/ f70 1 159"/>
                <a:gd name="f94" fmla="*/ f71 1 150"/>
                <a:gd name="f95" fmla="*/ f72 1 159"/>
                <a:gd name="f96" fmla="*/ f73 1 150"/>
                <a:gd name="f97" fmla="*/ f74 1 159"/>
                <a:gd name="f98" fmla="*/ f75 1 150"/>
                <a:gd name="f99" fmla="*/ f76 1 159"/>
                <a:gd name="f100" fmla="*/ 0 1 f53"/>
                <a:gd name="f101" fmla="*/ f47 1 f53"/>
                <a:gd name="f102" fmla="*/ 0 1 f54"/>
                <a:gd name="f103" fmla="*/ f48 1 f54"/>
                <a:gd name="f104" fmla="*/ f78 1 f53"/>
                <a:gd name="f105" fmla="*/ f79 1 f54"/>
                <a:gd name="f106" fmla="*/ f80 1 f53"/>
                <a:gd name="f107" fmla="*/ f81 1 f53"/>
                <a:gd name="f108" fmla="*/ f82 1 f54"/>
                <a:gd name="f109" fmla="*/ f83 1 f53"/>
                <a:gd name="f110" fmla="*/ f84 1 f54"/>
                <a:gd name="f111" fmla="*/ f85 1 f53"/>
                <a:gd name="f112" fmla="*/ f86 1 f53"/>
                <a:gd name="f113" fmla="*/ f87 1 f54"/>
                <a:gd name="f114" fmla="*/ f88 1 f53"/>
                <a:gd name="f115" fmla="*/ f89 1 f54"/>
                <a:gd name="f116" fmla="*/ f90 1 f53"/>
                <a:gd name="f117" fmla="*/ f91 1 f54"/>
                <a:gd name="f118" fmla="*/ f92 1 f53"/>
                <a:gd name="f119" fmla="*/ f93 1 f54"/>
                <a:gd name="f120" fmla="*/ f94 1 f53"/>
                <a:gd name="f121" fmla="*/ f95 1 f54"/>
                <a:gd name="f122" fmla="*/ f96 1 f53"/>
                <a:gd name="f123" fmla="*/ f97 1 f54"/>
                <a:gd name="f124" fmla="*/ f98 1 f53"/>
                <a:gd name="f125" fmla="*/ f99 1 f54"/>
                <a:gd name="f126" fmla="*/ f100 f44 1"/>
                <a:gd name="f127" fmla="*/ f101 f44 1"/>
                <a:gd name="f128" fmla="*/ f103 f45 1"/>
                <a:gd name="f129" fmla="*/ f102 f45 1"/>
                <a:gd name="f130" fmla="*/ f104 f44 1"/>
                <a:gd name="f131" fmla="*/ f105 f45 1"/>
                <a:gd name="f132" fmla="*/ f106 f44 1"/>
                <a:gd name="f133" fmla="*/ f107 f44 1"/>
                <a:gd name="f134" fmla="*/ f108 f45 1"/>
                <a:gd name="f135" fmla="*/ f109 f44 1"/>
                <a:gd name="f136" fmla="*/ f110 f45 1"/>
                <a:gd name="f137" fmla="*/ f111 f44 1"/>
                <a:gd name="f138" fmla="*/ f112 f44 1"/>
                <a:gd name="f139" fmla="*/ f113 f45 1"/>
                <a:gd name="f140" fmla="*/ f114 f44 1"/>
                <a:gd name="f141" fmla="*/ f115 f45 1"/>
                <a:gd name="f142" fmla="*/ f116 f44 1"/>
                <a:gd name="f143" fmla="*/ f117 f45 1"/>
                <a:gd name="f144" fmla="*/ f118 f44 1"/>
                <a:gd name="f145" fmla="*/ f119 f45 1"/>
                <a:gd name="f146" fmla="*/ f120 f44 1"/>
                <a:gd name="f147" fmla="*/ f121 f45 1"/>
                <a:gd name="f148" fmla="*/ f122 f44 1"/>
                <a:gd name="f149" fmla="*/ f123 f45 1"/>
                <a:gd name="f150" fmla="*/ f124 f44 1"/>
                <a:gd name="f151" fmla="*/ f125 f4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77">
                  <a:pos x="f130" y="f131"/>
                </a:cxn>
                <a:cxn ang="f77">
                  <a:pos x="f132" y="f131"/>
                </a:cxn>
                <a:cxn ang="f77">
                  <a:pos x="f133" y="f134"/>
                </a:cxn>
                <a:cxn ang="f77">
                  <a:pos x="f135" y="f136"/>
                </a:cxn>
                <a:cxn ang="f77">
                  <a:pos x="f137" y="f136"/>
                </a:cxn>
                <a:cxn ang="f77">
                  <a:pos x="f138" y="f139"/>
                </a:cxn>
                <a:cxn ang="f77">
                  <a:pos x="f140" y="f141"/>
                </a:cxn>
                <a:cxn ang="f77">
                  <a:pos x="f142" y="f143"/>
                </a:cxn>
                <a:cxn ang="f77">
                  <a:pos x="f144" y="f145"/>
                </a:cxn>
                <a:cxn ang="f77">
                  <a:pos x="f146" y="f147"/>
                </a:cxn>
                <a:cxn ang="f77">
                  <a:pos x="f148" y="f149"/>
                </a:cxn>
                <a:cxn ang="f77">
                  <a:pos x="f150" y="f151"/>
                </a:cxn>
                <a:cxn ang="f77">
                  <a:pos x="f130" y="f131"/>
                </a:cxn>
              </a:cxnLst>
              <a:rect l="f126" t="f129" r="f127" b="f128"/>
              <a:pathLst>
                <a:path w="150" h="159">
                  <a:moveTo>
                    <a:pt x="f8" y="f9"/>
                  </a:moveTo>
                  <a:cubicBezTo>
                    <a:pt x="f10" y="f9"/>
                    <a:pt x="f10" y="f9"/>
                    <a:pt x="f10" y="f9"/>
                  </a:cubicBezTo>
                  <a:cubicBezTo>
                    <a:pt x="f11" y="f12"/>
                    <a:pt x="f6" y="f13"/>
                    <a:pt x="f14" y="f15"/>
                  </a:cubicBezTo>
                  <a:cubicBezTo>
                    <a:pt x="f11" y="f16"/>
                    <a:pt x="f10" y="f17"/>
                    <a:pt x="f18" y="f19"/>
                  </a:cubicBezTo>
                  <a:cubicBezTo>
                    <a:pt x="f20" y="f19"/>
                    <a:pt x="f20" y="f19"/>
                    <a:pt x="f20" y="f19"/>
                  </a:cubicBezTo>
                  <a:cubicBezTo>
                    <a:pt x="f21" y="f22"/>
                    <a:pt x="f21" y="f22"/>
                    <a:pt x="f21" y="f22"/>
                  </a:cubicBezTo>
                  <a:cubicBezTo>
                    <a:pt x="f23" y="f5"/>
                    <a:pt x="f23" y="f5"/>
                    <a:pt x="f23" y="f5"/>
                  </a:cubicBezTo>
                  <a:cubicBezTo>
                    <a:pt x="f24" y="f25"/>
                    <a:pt x="f26" y="f17"/>
                    <a:pt x="f27" y="f28"/>
                  </a:cubicBezTo>
                  <a:cubicBezTo>
                    <a:pt x="f22" y="f29"/>
                    <a:pt x="f30" y="f31"/>
                    <a:pt x="f5" y="f14"/>
                  </a:cubicBezTo>
                  <a:cubicBezTo>
                    <a:pt x="f24" y="f7"/>
                    <a:pt x="f24" y="f7"/>
                    <a:pt x="f24" y="f7"/>
                  </a:cubicBezTo>
                  <a:cubicBezTo>
                    <a:pt x="f32" y="f33"/>
                    <a:pt x="f34" y="f35"/>
                    <a:pt x="f36" y="f37"/>
                  </a:cubicBezTo>
                  <a:cubicBezTo>
                    <a:pt x="f8" y="f38"/>
                    <a:pt x="f39" y="f40"/>
                    <a:pt x="f41" y="f42"/>
                  </a:cubicBezTo>
                  <a:lnTo>
                    <a:pt x="f8" y="f9"/>
                  </a:lnTo>
                  <a:close/>
                </a:path>
              </a:pathLst>
            </a:custGeom>
            <a:solidFill>
              <a:schemeClr val="accent2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id-ID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Freeform 77">
              <a:extLst>
                <a:ext uri="{FF2B5EF4-FFF2-40B4-BE49-F238E27FC236}">
                  <a16:creationId xmlns:a16="http://schemas.microsoft.com/office/drawing/2014/main" id="{1121E07D-C975-03BD-1AFB-BF658EDE08B2}"/>
                </a:ext>
              </a:extLst>
            </p:cNvPr>
            <p:cNvSpPr/>
            <p:nvPr/>
          </p:nvSpPr>
          <p:spPr>
            <a:xfrm>
              <a:off x="7960638" y="3252548"/>
              <a:ext cx="1782266" cy="99800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84"/>
                <a:gd name="f7" fmla="val 91"/>
                <a:gd name="f8" fmla="val 6"/>
                <a:gd name="f9" fmla="val 29"/>
                <a:gd name="f10" fmla="val 16"/>
                <a:gd name="f11" fmla="val 27"/>
                <a:gd name="f12" fmla="val 26"/>
                <a:gd name="f13" fmla="val 33"/>
                <a:gd name="f14" fmla="val 43"/>
                <a:gd name="f15" fmla="val 32"/>
                <a:gd name="f16" fmla="val 53"/>
                <a:gd name="f17" fmla="val 64"/>
                <a:gd name="f18" fmla="val 17"/>
                <a:gd name="f19" fmla="val 68"/>
                <a:gd name="f20" fmla="val 23"/>
                <a:gd name="f21" fmla="val 38"/>
                <a:gd name="f22" fmla="val 82"/>
                <a:gd name="f23" fmla="val 55"/>
                <a:gd name="f24" fmla="val 78"/>
                <a:gd name="f25" fmla="val 75"/>
                <a:gd name="f26" fmla="val 94"/>
                <a:gd name="f27" fmla="val 110"/>
                <a:gd name="f28" fmla="val 124"/>
                <a:gd name="f29" fmla="val 89"/>
                <a:gd name="f30" fmla="val 143"/>
                <a:gd name="f31" fmla="val 69"/>
                <a:gd name="f32" fmla="val 145"/>
                <a:gd name="f33" fmla="val 70"/>
                <a:gd name="f34" fmla="val 148"/>
                <a:gd name="f35" fmla="val 73"/>
                <a:gd name="f36" fmla="val 152"/>
                <a:gd name="f37" fmla="val 157"/>
                <a:gd name="f38" fmla="val 161"/>
                <a:gd name="f39" fmla="val 165"/>
                <a:gd name="f40" fmla="val 168"/>
                <a:gd name="f41" fmla="val 171"/>
                <a:gd name="f42" fmla="val 67"/>
                <a:gd name="f43" fmla="val 173"/>
                <a:gd name="f44" fmla="val 62"/>
                <a:gd name="f45" fmla="val 58"/>
                <a:gd name="f46" fmla="val 54"/>
                <a:gd name="f47" fmla="val 49"/>
                <a:gd name="f48" fmla="val 46"/>
                <a:gd name="f49" fmla="val 166"/>
                <a:gd name="f50" fmla="val 45"/>
                <a:gd name="f51" fmla="val 153"/>
                <a:gd name="f52" fmla="val 9"/>
                <a:gd name="f53" fmla="val 115"/>
                <a:gd name="f54" fmla="val 21"/>
                <a:gd name="f55" fmla="val 3"/>
                <a:gd name="f56" fmla="+- 0 0 -90"/>
                <a:gd name="f57" fmla="*/ f3 1 184"/>
                <a:gd name="f58" fmla="*/ f4 1 91"/>
                <a:gd name="f59" fmla="val f5"/>
                <a:gd name="f60" fmla="val f6"/>
                <a:gd name="f61" fmla="val f7"/>
                <a:gd name="f62" fmla="*/ f56 f0 1"/>
                <a:gd name="f63" fmla="+- f61 0 f59"/>
                <a:gd name="f64" fmla="+- f60 0 f59"/>
                <a:gd name="f65" fmla="*/ f62 1 f2"/>
                <a:gd name="f66" fmla="*/ f64 1 184"/>
                <a:gd name="f67" fmla="*/ f63 1 91"/>
                <a:gd name="f68" fmla="*/ 6 f64 1"/>
                <a:gd name="f69" fmla="*/ 29 f63 1"/>
                <a:gd name="f70" fmla="*/ 29 f64 1"/>
                <a:gd name="f71" fmla="*/ 43 f63 1"/>
                <a:gd name="f72" fmla="*/ 17 f64 1"/>
                <a:gd name="f73" fmla="*/ 68 f63 1"/>
                <a:gd name="f74" fmla="*/ 23 f64 1"/>
                <a:gd name="f75" fmla="*/ 91 f63 1"/>
                <a:gd name="f76" fmla="*/ 75 f64 1"/>
                <a:gd name="f77" fmla="*/ 78 f63 1"/>
                <a:gd name="f78" fmla="*/ 124 f64 1"/>
                <a:gd name="f79" fmla="*/ 89 f63 1"/>
                <a:gd name="f80" fmla="*/ 143 f64 1"/>
                <a:gd name="f81" fmla="*/ 69 f63 1"/>
                <a:gd name="f82" fmla="*/ 145 f64 1"/>
                <a:gd name="f83" fmla="*/ 70 f63 1"/>
                <a:gd name="f84" fmla="*/ 157 f64 1"/>
                <a:gd name="f85" fmla="*/ 75 f63 1"/>
                <a:gd name="f86" fmla="*/ 168 f64 1"/>
                <a:gd name="f87" fmla="*/ 173 f64 1"/>
                <a:gd name="f88" fmla="*/ 58 f63 1"/>
                <a:gd name="f89" fmla="*/ 46 f63 1"/>
                <a:gd name="f90" fmla="*/ 166 f64 1"/>
                <a:gd name="f91" fmla="*/ 45 f63 1"/>
                <a:gd name="f92" fmla="*/ 184 f64 1"/>
                <a:gd name="f93" fmla="*/ 26 f63 1"/>
                <a:gd name="f94" fmla="*/ 70 f64 1"/>
                <a:gd name="f95" fmla="*/ 0 f63 1"/>
                <a:gd name="f96" fmla="*/ 0 f64 1"/>
                <a:gd name="f97" fmla="*/ 9 f63 1"/>
                <a:gd name="f98" fmla="+- f65 0 f1"/>
                <a:gd name="f99" fmla="*/ f68 1 184"/>
                <a:gd name="f100" fmla="*/ f69 1 91"/>
                <a:gd name="f101" fmla="*/ f70 1 184"/>
                <a:gd name="f102" fmla="*/ f71 1 91"/>
                <a:gd name="f103" fmla="*/ f72 1 184"/>
                <a:gd name="f104" fmla="*/ f73 1 91"/>
                <a:gd name="f105" fmla="*/ f74 1 184"/>
                <a:gd name="f106" fmla="*/ f75 1 91"/>
                <a:gd name="f107" fmla="*/ f76 1 184"/>
                <a:gd name="f108" fmla="*/ f77 1 91"/>
                <a:gd name="f109" fmla="*/ f78 1 184"/>
                <a:gd name="f110" fmla="*/ f79 1 91"/>
                <a:gd name="f111" fmla="*/ f80 1 184"/>
                <a:gd name="f112" fmla="*/ f81 1 91"/>
                <a:gd name="f113" fmla="*/ f82 1 184"/>
                <a:gd name="f114" fmla="*/ f83 1 91"/>
                <a:gd name="f115" fmla="*/ f84 1 184"/>
                <a:gd name="f116" fmla="*/ f85 1 91"/>
                <a:gd name="f117" fmla="*/ f86 1 184"/>
                <a:gd name="f118" fmla="*/ f87 1 184"/>
                <a:gd name="f119" fmla="*/ f88 1 91"/>
                <a:gd name="f120" fmla="*/ f89 1 91"/>
                <a:gd name="f121" fmla="*/ f90 1 184"/>
                <a:gd name="f122" fmla="*/ f91 1 91"/>
                <a:gd name="f123" fmla="*/ f92 1 184"/>
                <a:gd name="f124" fmla="*/ f93 1 91"/>
                <a:gd name="f125" fmla="*/ f94 1 184"/>
                <a:gd name="f126" fmla="*/ f95 1 91"/>
                <a:gd name="f127" fmla="*/ f96 1 184"/>
                <a:gd name="f128" fmla="*/ f97 1 91"/>
                <a:gd name="f129" fmla="*/ 0 1 f66"/>
                <a:gd name="f130" fmla="*/ f60 1 f66"/>
                <a:gd name="f131" fmla="*/ 0 1 f67"/>
                <a:gd name="f132" fmla="*/ f61 1 f67"/>
                <a:gd name="f133" fmla="*/ f99 1 f66"/>
                <a:gd name="f134" fmla="*/ f100 1 f67"/>
                <a:gd name="f135" fmla="*/ f101 1 f66"/>
                <a:gd name="f136" fmla="*/ f102 1 f67"/>
                <a:gd name="f137" fmla="*/ f103 1 f66"/>
                <a:gd name="f138" fmla="*/ f104 1 f67"/>
                <a:gd name="f139" fmla="*/ f105 1 f66"/>
                <a:gd name="f140" fmla="*/ f106 1 f67"/>
                <a:gd name="f141" fmla="*/ f107 1 f66"/>
                <a:gd name="f142" fmla="*/ f108 1 f67"/>
                <a:gd name="f143" fmla="*/ f109 1 f66"/>
                <a:gd name="f144" fmla="*/ f110 1 f67"/>
                <a:gd name="f145" fmla="*/ f111 1 f66"/>
                <a:gd name="f146" fmla="*/ f112 1 f67"/>
                <a:gd name="f147" fmla="*/ f113 1 f66"/>
                <a:gd name="f148" fmla="*/ f114 1 f67"/>
                <a:gd name="f149" fmla="*/ f115 1 f66"/>
                <a:gd name="f150" fmla="*/ f116 1 f67"/>
                <a:gd name="f151" fmla="*/ f117 1 f66"/>
                <a:gd name="f152" fmla="*/ f118 1 f66"/>
                <a:gd name="f153" fmla="*/ f119 1 f67"/>
                <a:gd name="f154" fmla="*/ f120 1 f67"/>
                <a:gd name="f155" fmla="*/ f121 1 f66"/>
                <a:gd name="f156" fmla="*/ f122 1 f67"/>
                <a:gd name="f157" fmla="*/ f123 1 f66"/>
                <a:gd name="f158" fmla="*/ f124 1 f67"/>
                <a:gd name="f159" fmla="*/ f125 1 f66"/>
                <a:gd name="f160" fmla="*/ f126 1 f67"/>
                <a:gd name="f161" fmla="*/ f127 1 f66"/>
                <a:gd name="f162" fmla="*/ f128 1 f67"/>
                <a:gd name="f163" fmla="*/ f129 f57 1"/>
                <a:gd name="f164" fmla="*/ f130 f57 1"/>
                <a:gd name="f165" fmla="*/ f132 f58 1"/>
                <a:gd name="f166" fmla="*/ f131 f58 1"/>
                <a:gd name="f167" fmla="*/ f133 f57 1"/>
                <a:gd name="f168" fmla="*/ f134 f58 1"/>
                <a:gd name="f169" fmla="*/ f135 f57 1"/>
                <a:gd name="f170" fmla="*/ f136 f58 1"/>
                <a:gd name="f171" fmla="*/ f137 f57 1"/>
                <a:gd name="f172" fmla="*/ f138 f58 1"/>
                <a:gd name="f173" fmla="*/ f139 f57 1"/>
                <a:gd name="f174" fmla="*/ f140 f58 1"/>
                <a:gd name="f175" fmla="*/ f141 f57 1"/>
                <a:gd name="f176" fmla="*/ f142 f58 1"/>
                <a:gd name="f177" fmla="*/ f143 f57 1"/>
                <a:gd name="f178" fmla="*/ f144 f58 1"/>
                <a:gd name="f179" fmla="*/ f145 f57 1"/>
                <a:gd name="f180" fmla="*/ f146 f58 1"/>
                <a:gd name="f181" fmla="*/ f147 f57 1"/>
                <a:gd name="f182" fmla="*/ f148 f58 1"/>
                <a:gd name="f183" fmla="*/ f149 f57 1"/>
                <a:gd name="f184" fmla="*/ f150 f58 1"/>
                <a:gd name="f185" fmla="*/ f151 f57 1"/>
                <a:gd name="f186" fmla="*/ f152 f57 1"/>
                <a:gd name="f187" fmla="*/ f153 f58 1"/>
                <a:gd name="f188" fmla="*/ f154 f58 1"/>
                <a:gd name="f189" fmla="*/ f155 f57 1"/>
                <a:gd name="f190" fmla="*/ f156 f58 1"/>
                <a:gd name="f191" fmla="*/ f157 f57 1"/>
                <a:gd name="f192" fmla="*/ f158 f58 1"/>
                <a:gd name="f193" fmla="*/ f159 f57 1"/>
                <a:gd name="f194" fmla="*/ f160 f58 1"/>
                <a:gd name="f195" fmla="*/ f161 f57 1"/>
                <a:gd name="f196" fmla="*/ f162 f5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98">
                  <a:pos x="f167" y="f168"/>
                </a:cxn>
                <a:cxn ang="f98">
                  <a:pos x="f169" y="f170"/>
                </a:cxn>
                <a:cxn ang="f98">
                  <a:pos x="f171" y="f172"/>
                </a:cxn>
                <a:cxn ang="f98">
                  <a:pos x="f173" y="f174"/>
                </a:cxn>
                <a:cxn ang="f98">
                  <a:pos x="f175" y="f176"/>
                </a:cxn>
                <a:cxn ang="f98">
                  <a:pos x="f177" y="f178"/>
                </a:cxn>
                <a:cxn ang="f98">
                  <a:pos x="f179" y="f180"/>
                </a:cxn>
                <a:cxn ang="f98">
                  <a:pos x="f181" y="f182"/>
                </a:cxn>
                <a:cxn ang="f98">
                  <a:pos x="f183" y="f184"/>
                </a:cxn>
                <a:cxn ang="f98">
                  <a:pos x="f185" y="f182"/>
                </a:cxn>
                <a:cxn ang="f98">
                  <a:pos x="f186" y="f187"/>
                </a:cxn>
                <a:cxn ang="f98">
                  <a:pos x="f185" y="f188"/>
                </a:cxn>
                <a:cxn ang="f98">
                  <a:pos x="f189" y="f190"/>
                </a:cxn>
                <a:cxn ang="f98">
                  <a:pos x="f185" y="f170"/>
                </a:cxn>
                <a:cxn ang="f98">
                  <a:pos x="f191" y="f192"/>
                </a:cxn>
                <a:cxn ang="f98">
                  <a:pos x="f193" y="f194"/>
                </a:cxn>
                <a:cxn ang="f98">
                  <a:pos x="f195" y="f196"/>
                </a:cxn>
                <a:cxn ang="f98">
                  <a:pos x="f167" y="f168"/>
                </a:cxn>
              </a:cxnLst>
              <a:rect l="f163" t="f166" r="f164" b="f165"/>
              <a:pathLst>
                <a:path w="184" h="91">
                  <a:moveTo>
                    <a:pt x="f8" y="f9"/>
                  </a:moveTo>
                  <a:cubicBezTo>
                    <a:pt x="f10" y="f11"/>
                    <a:pt x="f12" y="f13"/>
                    <a:pt x="f9" y="f14"/>
                  </a:cubicBezTo>
                  <a:cubicBezTo>
                    <a:pt x="f15" y="f16"/>
                    <a:pt x="f11" y="f17"/>
                    <a:pt x="f18" y="f19"/>
                  </a:cubicBezTo>
                  <a:cubicBezTo>
                    <a:pt x="f20" y="f7"/>
                    <a:pt x="f20" y="f7"/>
                    <a:pt x="f20" y="f7"/>
                  </a:cubicBezTo>
                  <a:cubicBezTo>
                    <a:pt x="f21" y="f22"/>
                    <a:pt x="f23" y="f24"/>
                    <a:pt x="f25" y="f24"/>
                  </a:cubicBezTo>
                  <a:cubicBezTo>
                    <a:pt x="f26" y="f24"/>
                    <a:pt x="f27" y="f22"/>
                    <a:pt x="f28" y="f29"/>
                  </a:cubicBezTo>
                  <a:cubicBezTo>
                    <a:pt x="f30" y="f31"/>
                    <a:pt x="f30" y="f31"/>
                    <a:pt x="f30" y="f31"/>
                  </a:cubicBezTo>
                  <a:cubicBezTo>
                    <a:pt x="f32" y="f33"/>
                    <a:pt x="f32" y="f33"/>
                    <a:pt x="f32" y="f33"/>
                  </a:cubicBezTo>
                  <a:cubicBezTo>
                    <a:pt x="f34" y="f35"/>
                    <a:pt x="f36" y="f25"/>
                    <a:pt x="f37" y="f25"/>
                  </a:cubicBezTo>
                  <a:cubicBezTo>
                    <a:pt x="f38" y="f25"/>
                    <a:pt x="f39" y="f35"/>
                    <a:pt x="f40" y="f33"/>
                  </a:cubicBezTo>
                  <a:cubicBezTo>
                    <a:pt x="f41" y="f42"/>
                    <a:pt x="f43" y="f44"/>
                    <a:pt x="f43" y="f45"/>
                  </a:cubicBezTo>
                  <a:cubicBezTo>
                    <a:pt x="f43" y="f46"/>
                    <a:pt x="f41" y="f47"/>
                    <a:pt x="f40" y="f48"/>
                  </a:cubicBezTo>
                  <a:cubicBezTo>
                    <a:pt x="f49" y="f50"/>
                    <a:pt x="f49" y="f50"/>
                    <a:pt x="f49" y="f50"/>
                  </a:cubicBezTo>
                  <a:cubicBezTo>
                    <a:pt x="f40" y="f14"/>
                    <a:pt x="f40" y="f14"/>
                    <a:pt x="f40" y="f14"/>
                  </a:cubicBezTo>
                  <a:cubicBezTo>
                    <a:pt x="f6" y="f12"/>
                    <a:pt x="f6" y="f12"/>
                    <a:pt x="f6" y="f12"/>
                  </a:cubicBezTo>
                  <a:cubicBezTo>
                    <a:pt x="f51" y="f52"/>
                    <a:pt x="f53" y="f5"/>
                    <a:pt x="f33" y="f5"/>
                  </a:cubicBezTo>
                  <a:cubicBezTo>
                    <a:pt x="f50" y="f5"/>
                    <a:pt x="f54" y="f55"/>
                    <a:pt x="f5" y="f52"/>
                  </a:cubicBezTo>
                  <a:lnTo>
                    <a:pt x="f8" y="f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id-ID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Freeform 78">
              <a:extLst>
                <a:ext uri="{FF2B5EF4-FFF2-40B4-BE49-F238E27FC236}">
                  <a16:creationId xmlns:a16="http://schemas.microsoft.com/office/drawing/2014/main" id="{C0A3948F-A86D-B569-D27E-57B8BE10C2BE}"/>
                </a:ext>
              </a:extLst>
            </p:cNvPr>
            <p:cNvSpPr/>
            <p:nvPr/>
          </p:nvSpPr>
          <p:spPr>
            <a:xfrm>
              <a:off x="9190186" y="3559631"/>
              <a:ext cx="1327297" cy="196188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37"/>
                <a:gd name="f7" fmla="val 179"/>
                <a:gd name="f8" fmla="val 45"/>
                <a:gd name="f9" fmla="val 17"/>
                <a:gd name="f10" fmla="val 48"/>
                <a:gd name="f11" fmla="val 21"/>
                <a:gd name="f12" fmla="val 50"/>
                <a:gd name="f13" fmla="val 25"/>
                <a:gd name="f14" fmla="val 30"/>
                <a:gd name="f15" fmla="val 35"/>
                <a:gd name="f16" fmla="val 41"/>
                <a:gd name="f17" fmla="val 44"/>
                <a:gd name="f18" fmla="val 40"/>
                <a:gd name="f19" fmla="val 49"/>
                <a:gd name="f20" fmla="val 51"/>
                <a:gd name="f21" fmla="val 20"/>
                <a:gd name="f22" fmla="val 16"/>
                <a:gd name="f23" fmla="val 46"/>
                <a:gd name="f24" fmla="val 63"/>
                <a:gd name="f25" fmla="val 5"/>
                <a:gd name="f26" fmla="val 66"/>
                <a:gd name="f27" fmla="val 9"/>
                <a:gd name="f28" fmla="val 68"/>
                <a:gd name="f29" fmla="val 13"/>
                <a:gd name="f30" fmla="val 72"/>
                <a:gd name="f31" fmla="val 29"/>
                <a:gd name="f32" fmla="val 86"/>
                <a:gd name="f33" fmla="val 37"/>
                <a:gd name="f34" fmla="val 103"/>
                <a:gd name="f35" fmla="val 123"/>
                <a:gd name="f36" fmla="val 132"/>
                <a:gd name="f37" fmla="val 139"/>
                <a:gd name="f38" fmla="val 32"/>
                <a:gd name="f39" fmla="val 146"/>
                <a:gd name="f40" fmla="val 61"/>
                <a:gd name="f41" fmla="val 155"/>
                <a:gd name="f42" fmla="val 60"/>
                <a:gd name="f43" fmla="val 157"/>
                <a:gd name="f44" fmla="val 59"/>
                <a:gd name="f45" fmla="val 161"/>
                <a:gd name="f46" fmla="val 166"/>
                <a:gd name="f47" fmla="val 62"/>
                <a:gd name="f48" fmla="val 170"/>
                <a:gd name="f49" fmla="val 64"/>
                <a:gd name="f50" fmla="val 174"/>
                <a:gd name="f51" fmla="val 67"/>
                <a:gd name="f52" fmla="val 176"/>
                <a:gd name="f53" fmla="val 178"/>
                <a:gd name="f54" fmla="val 76"/>
                <a:gd name="f55" fmla="val 80"/>
                <a:gd name="f56" fmla="val 84"/>
                <a:gd name="f57" fmla="val 88"/>
                <a:gd name="f58" fmla="val 91"/>
                <a:gd name="f59" fmla="val 171"/>
                <a:gd name="f60" fmla="val 92"/>
                <a:gd name="f61" fmla="val 167"/>
                <a:gd name="f62" fmla="val 93"/>
                <a:gd name="f63" fmla="val 165"/>
                <a:gd name="f64" fmla="val 95"/>
                <a:gd name="f65" fmla="val 127"/>
                <a:gd name="f66" fmla="val 175"/>
                <a:gd name="f67" fmla="val 134"/>
                <a:gd name="f68" fmla="val 159"/>
                <a:gd name="f69" fmla="val 143"/>
                <a:gd name="f70" fmla="val 126"/>
                <a:gd name="f71" fmla="val 85"/>
                <a:gd name="f72" fmla="val 120"/>
                <a:gd name="f73" fmla="val 18"/>
                <a:gd name="f74" fmla="val 77"/>
                <a:gd name="f75" fmla="val 12"/>
                <a:gd name="f76" fmla="val 69"/>
                <a:gd name="f77" fmla="val 6"/>
                <a:gd name="f78" fmla="+- 0 0 -90"/>
                <a:gd name="f79" fmla="*/ f3 1 137"/>
                <a:gd name="f80" fmla="*/ f4 1 179"/>
                <a:gd name="f81" fmla="val f5"/>
                <a:gd name="f82" fmla="val f6"/>
                <a:gd name="f83" fmla="val f7"/>
                <a:gd name="f84" fmla="*/ f78 f0 1"/>
                <a:gd name="f85" fmla="+- f83 0 f81"/>
                <a:gd name="f86" fmla="+- f82 0 f81"/>
                <a:gd name="f87" fmla="*/ f84 1 f2"/>
                <a:gd name="f88" fmla="*/ f86 1 137"/>
                <a:gd name="f89" fmla="*/ f85 1 179"/>
                <a:gd name="f90" fmla="*/ 45 f86 1"/>
                <a:gd name="f91" fmla="*/ 17 f85 1"/>
                <a:gd name="f92" fmla="*/ 50 f86 1"/>
                <a:gd name="f93" fmla="*/ 30 f85 1"/>
                <a:gd name="f94" fmla="*/ 44 f86 1"/>
                <a:gd name="f95" fmla="*/ 45 f85 1"/>
                <a:gd name="f96" fmla="*/ 30 f86 1"/>
                <a:gd name="f97" fmla="*/ 51 f85 1"/>
                <a:gd name="f98" fmla="*/ 16 f86 1"/>
                <a:gd name="f99" fmla="*/ 46 f85 1"/>
                <a:gd name="f100" fmla="*/ 0 f86 1"/>
                <a:gd name="f101" fmla="*/ 63 f85 1"/>
                <a:gd name="f102" fmla="*/ 13 f86 1"/>
                <a:gd name="f103" fmla="*/ 72 f85 1"/>
                <a:gd name="f104" fmla="*/ 37 f86 1"/>
                <a:gd name="f105" fmla="*/ 123 f85 1"/>
                <a:gd name="f106" fmla="*/ 32 f86 1"/>
                <a:gd name="f107" fmla="*/ 146 f85 1"/>
                <a:gd name="f108" fmla="*/ 61 f86 1"/>
                <a:gd name="f109" fmla="*/ 155 f85 1"/>
                <a:gd name="f110" fmla="*/ 60 f86 1"/>
                <a:gd name="f111" fmla="*/ 157 f85 1"/>
                <a:gd name="f112" fmla="*/ 62 f86 1"/>
                <a:gd name="f113" fmla="*/ 170 f85 1"/>
                <a:gd name="f114" fmla="*/ 72 f86 1"/>
                <a:gd name="f115" fmla="*/ 178 f85 1"/>
                <a:gd name="f116" fmla="*/ 84 f86 1"/>
                <a:gd name="f117" fmla="*/ 176 f85 1"/>
                <a:gd name="f118" fmla="*/ 92 f86 1"/>
                <a:gd name="f119" fmla="*/ 167 f85 1"/>
                <a:gd name="f120" fmla="*/ 93 f86 1"/>
                <a:gd name="f121" fmla="*/ 165 f85 1"/>
                <a:gd name="f122" fmla="*/ 95 f86 1"/>
                <a:gd name="f123" fmla="*/ 127 f86 1"/>
                <a:gd name="f124" fmla="*/ 175 f85 1"/>
                <a:gd name="f125" fmla="*/ 137 f86 1"/>
                <a:gd name="f126" fmla="*/ 126 f85 1"/>
                <a:gd name="f127" fmla="*/ 85 f86 1"/>
                <a:gd name="f128" fmla="*/ 18 f85 1"/>
                <a:gd name="f129" fmla="*/ 0 f85 1"/>
                <a:gd name="f130" fmla="+- f87 0 f1"/>
                <a:gd name="f131" fmla="*/ f90 1 137"/>
                <a:gd name="f132" fmla="*/ f91 1 179"/>
                <a:gd name="f133" fmla="*/ f92 1 137"/>
                <a:gd name="f134" fmla="*/ f93 1 179"/>
                <a:gd name="f135" fmla="*/ f94 1 137"/>
                <a:gd name="f136" fmla="*/ f95 1 179"/>
                <a:gd name="f137" fmla="*/ f96 1 137"/>
                <a:gd name="f138" fmla="*/ f97 1 179"/>
                <a:gd name="f139" fmla="*/ f98 1 137"/>
                <a:gd name="f140" fmla="*/ f99 1 179"/>
                <a:gd name="f141" fmla="*/ f100 1 137"/>
                <a:gd name="f142" fmla="*/ f101 1 179"/>
                <a:gd name="f143" fmla="*/ f102 1 137"/>
                <a:gd name="f144" fmla="*/ f103 1 179"/>
                <a:gd name="f145" fmla="*/ f104 1 137"/>
                <a:gd name="f146" fmla="*/ f105 1 179"/>
                <a:gd name="f147" fmla="*/ f106 1 137"/>
                <a:gd name="f148" fmla="*/ f107 1 179"/>
                <a:gd name="f149" fmla="*/ f108 1 137"/>
                <a:gd name="f150" fmla="*/ f109 1 179"/>
                <a:gd name="f151" fmla="*/ f110 1 137"/>
                <a:gd name="f152" fmla="*/ f111 1 179"/>
                <a:gd name="f153" fmla="*/ f112 1 137"/>
                <a:gd name="f154" fmla="*/ f113 1 179"/>
                <a:gd name="f155" fmla="*/ f114 1 137"/>
                <a:gd name="f156" fmla="*/ f115 1 179"/>
                <a:gd name="f157" fmla="*/ f116 1 137"/>
                <a:gd name="f158" fmla="*/ f117 1 179"/>
                <a:gd name="f159" fmla="*/ f118 1 137"/>
                <a:gd name="f160" fmla="*/ f119 1 179"/>
                <a:gd name="f161" fmla="*/ f120 1 137"/>
                <a:gd name="f162" fmla="*/ f121 1 179"/>
                <a:gd name="f163" fmla="*/ f122 1 137"/>
                <a:gd name="f164" fmla="*/ f123 1 137"/>
                <a:gd name="f165" fmla="*/ f124 1 179"/>
                <a:gd name="f166" fmla="*/ f125 1 137"/>
                <a:gd name="f167" fmla="*/ f126 1 179"/>
                <a:gd name="f168" fmla="*/ f127 1 137"/>
                <a:gd name="f169" fmla="*/ f128 1 179"/>
                <a:gd name="f170" fmla="*/ f129 1 179"/>
                <a:gd name="f171" fmla="*/ 0 1 f88"/>
                <a:gd name="f172" fmla="*/ f82 1 f88"/>
                <a:gd name="f173" fmla="*/ 0 1 f89"/>
                <a:gd name="f174" fmla="*/ f83 1 f89"/>
                <a:gd name="f175" fmla="*/ f131 1 f88"/>
                <a:gd name="f176" fmla="*/ f132 1 f89"/>
                <a:gd name="f177" fmla="*/ f133 1 f88"/>
                <a:gd name="f178" fmla="*/ f134 1 f89"/>
                <a:gd name="f179" fmla="*/ f135 1 f88"/>
                <a:gd name="f180" fmla="*/ f136 1 f89"/>
                <a:gd name="f181" fmla="*/ f137 1 f88"/>
                <a:gd name="f182" fmla="*/ f138 1 f89"/>
                <a:gd name="f183" fmla="*/ f139 1 f88"/>
                <a:gd name="f184" fmla="*/ f140 1 f89"/>
                <a:gd name="f185" fmla="*/ f141 1 f88"/>
                <a:gd name="f186" fmla="*/ f142 1 f89"/>
                <a:gd name="f187" fmla="*/ f143 1 f88"/>
                <a:gd name="f188" fmla="*/ f144 1 f89"/>
                <a:gd name="f189" fmla="*/ f145 1 f88"/>
                <a:gd name="f190" fmla="*/ f146 1 f89"/>
                <a:gd name="f191" fmla="*/ f147 1 f88"/>
                <a:gd name="f192" fmla="*/ f148 1 f89"/>
                <a:gd name="f193" fmla="*/ f149 1 f88"/>
                <a:gd name="f194" fmla="*/ f150 1 f89"/>
                <a:gd name="f195" fmla="*/ f151 1 f88"/>
                <a:gd name="f196" fmla="*/ f152 1 f89"/>
                <a:gd name="f197" fmla="*/ f153 1 f88"/>
                <a:gd name="f198" fmla="*/ f154 1 f89"/>
                <a:gd name="f199" fmla="*/ f155 1 f88"/>
                <a:gd name="f200" fmla="*/ f156 1 f89"/>
                <a:gd name="f201" fmla="*/ f157 1 f88"/>
                <a:gd name="f202" fmla="*/ f158 1 f89"/>
                <a:gd name="f203" fmla="*/ f159 1 f88"/>
                <a:gd name="f204" fmla="*/ f160 1 f89"/>
                <a:gd name="f205" fmla="*/ f161 1 f88"/>
                <a:gd name="f206" fmla="*/ f162 1 f89"/>
                <a:gd name="f207" fmla="*/ f163 1 f88"/>
                <a:gd name="f208" fmla="*/ f164 1 f88"/>
                <a:gd name="f209" fmla="*/ f165 1 f89"/>
                <a:gd name="f210" fmla="*/ f166 1 f88"/>
                <a:gd name="f211" fmla="*/ f167 1 f89"/>
                <a:gd name="f212" fmla="*/ f168 1 f88"/>
                <a:gd name="f213" fmla="*/ f169 1 f89"/>
                <a:gd name="f214" fmla="*/ f170 1 f89"/>
                <a:gd name="f215" fmla="*/ f171 f79 1"/>
                <a:gd name="f216" fmla="*/ f172 f79 1"/>
                <a:gd name="f217" fmla="*/ f174 f80 1"/>
                <a:gd name="f218" fmla="*/ f173 f80 1"/>
                <a:gd name="f219" fmla="*/ f175 f79 1"/>
                <a:gd name="f220" fmla="*/ f176 f80 1"/>
                <a:gd name="f221" fmla="*/ f177 f79 1"/>
                <a:gd name="f222" fmla="*/ f178 f80 1"/>
                <a:gd name="f223" fmla="*/ f179 f79 1"/>
                <a:gd name="f224" fmla="*/ f180 f80 1"/>
                <a:gd name="f225" fmla="*/ f181 f79 1"/>
                <a:gd name="f226" fmla="*/ f182 f80 1"/>
                <a:gd name="f227" fmla="*/ f183 f79 1"/>
                <a:gd name="f228" fmla="*/ f184 f80 1"/>
                <a:gd name="f229" fmla="*/ f185 f79 1"/>
                <a:gd name="f230" fmla="*/ f186 f80 1"/>
                <a:gd name="f231" fmla="*/ f187 f79 1"/>
                <a:gd name="f232" fmla="*/ f188 f80 1"/>
                <a:gd name="f233" fmla="*/ f189 f79 1"/>
                <a:gd name="f234" fmla="*/ f190 f80 1"/>
                <a:gd name="f235" fmla="*/ f191 f79 1"/>
                <a:gd name="f236" fmla="*/ f192 f80 1"/>
                <a:gd name="f237" fmla="*/ f193 f79 1"/>
                <a:gd name="f238" fmla="*/ f194 f80 1"/>
                <a:gd name="f239" fmla="*/ f195 f79 1"/>
                <a:gd name="f240" fmla="*/ f196 f80 1"/>
                <a:gd name="f241" fmla="*/ f197 f79 1"/>
                <a:gd name="f242" fmla="*/ f198 f80 1"/>
                <a:gd name="f243" fmla="*/ f199 f79 1"/>
                <a:gd name="f244" fmla="*/ f200 f80 1"/>
                <a:gd name="f245" fmla="*/ f201 f79 1"/>
                <a:gd name="f246" fmla="*/ f202 f80 1"/>
                <a:gd name="f247" fmla="*/ f203 f79 1"/>
                <a:gd name="f248" fmla="*/ f204 f80 1"/>
                <a:gd name="f249" fmla="*/ f205 f79 1"/>
                <a:gd name="f250" fmla="*/ f206 f80 1"/>
                <a:gd name="f251" fmla="*/ f207 f79 1"/>
                <a:gd name="f252" fmla="*/ f208 f79 1"/>
                <a:gd name="f253" fmla="*/ f209 f80 1"/>
                <a:gd name="f254" fmla="*/ f210 f79 1"/>
                <a:gd name="f255" fmla="*/ f211 f80 1"/>
                <a:gd name="f256" fmla="*/ f212 f79 1"/>
                <a:gd name="f257" fmla="*/ f213 f80 1"/>
                <a:gd name="f258" fmla="*/ f214 f8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30">
                  <a:pos x="f219" y="f220"/>
                </a:cxn>
                <a:cxn ang="f130">
                  <a:pos x="f221" y="f222"/>
                </a:cxn>
                <a:cxn ang="f130">
                  <a:pos x="f223" y="f224"/>
                </a:cxn>
                <a:cxn ang="f130">
                  <a:pos x="f225" y="f226"/>
                </a:cxn>
                <a:cxn ang="f130">
                  <a:pos x="f227" y="f228"/>
                </a:cxn>
                <a:cxn ang="f130">
                  <a:pos x="f229" y="f230"/>
                </a:cxn>
                <a:cxn ang="f130">
                  <a:pos x="f231" y="f232"/>
                </a:cxn>
                <a:cxn ang="f130">
                  <a:pos x="f233" y="f234"/>
                </a:cxn>
                <a:cxn ang="f130">
                  <a:pos x="f235" y="f236"/>
                </a:cxn>
                <a:cxn ang="f130">
                  <a:pos x="f237" y="f238"/>
                </a:cxn>
                <a:cxn ang="f130">
                  <a:pos x="f239" y="f240"/>
                </a:cxn>
                <a:cxn ang="f130">
                  <a:pos x="f241" y="f242"/>
                </a:cxn>
                <a:cxn ang="f130">
                  <a:pos x="f243" y="f244"/>
                </a:cxn>
                <a:cxn ang="f130">
                  <a:pos x="f245" y="f246"/>
                </a:cxn>
                <a:cxn ang="f130">
                  <a:pos x="f247" y="f248"/>
                </a:cxn>
                <a:cxn ang="f130">
                  <a:pos x="f249" y="f250"/>
                </a:cxn>
                <a:cxn ang="f130">
                  <a:pos x="f251" y="f250"/>
                </a:cxn>
                <a:cxn ang="f130">
                  <a:pos x="f252" y="f253"/>
                </a:cxn>
                <a:cxn ang="f130">
                  <a:pos x="f254" y="f255"/>
                </a:cxn>
                <a:cxn ang="f130">
                  <a:pos x="f256" y="f257"/>
                </a:cxn>
                <a:cxn ang="f130">
                  <a:pos x="f237" y="f258"/>
                </a:cxn>
                <a:cxn ang="f130">
                  <a:pos x="f219" y="f220"/>
                </a:cxn>
              </a:cxnLst>
              <a:rect l="f215" t="f218" r="f216" b="f217"/>
              <a:pathLst>
                <a:path w="137" h="179">
                  <a:moveTo>
                    <a:pt x="f8" y="f9"/>
                  </a:moveTo>
                  <a:cubicBezTo>
                    <a:pt x="f10" y="f11"/>
                    <a:pt x="f12" y="f13"/>
                    <a:pt x="f12" y="f14"/>
                  </a:cubicBezTo>
                  <a:cubicBezTo>
                    <a:pt x="f12" y="f15"/>
                    <a:pt x="f10" y="f16"/>
                    <a:pt x="f17" y="f8"/>
                  </a:cubicBezTo>
                  <a:cubicBezTo>
                    <a:pt x="f18" y="f19"/>
                    <a:pt x="f15" y="f20"/>
                    <a:pt x="f14" y="f20"/>
                  </a:cubicBezTo>
                  <a:cubicBezTo>
                    <a:pt x="f13" y="f20"/>
                    <a:pt x="f21" y="f19"/>
                    <a:pt x="f22" y="f23"/>
                  </a:cubicBezTo>
                  <a:cubicBezTo>
                    <a:pt x="f5" y="f24"/>
                    <a:pt x="f5" y="f24"/>
                    <a:pt x="f5" y="f24"/>
                  </a:cubicBezTo>
                  <a:cubicBezTo>
                    <a:pt x="f25" y="f26"/>
                    <a:pt x="f27" y="f28"/>
                    <a:pt x="f29" y="f30"/>
                  </a:cubicBezTo>
                  <a:cubicBezTo>
                    <a:pt x="f31" y="f32"/>
                    <a:pt x="f33" y="f34"/>
                    <a:pt x="f33" y="f35"/>
                  </a:cubicBezTo>
                  <a:cubicBezTo>
                    <a:pt x="f33" y="f36"/>
                    <a:pt x="f15" y="f37"/>
                    <a:pt x="f38" y="f39"/>
                  </a:cubicBezTo>
                  <a:cubicBezTo>
                    <a:pt x="f40" y="f41"/>
                    <a:pt x="f40" y="f41"/>
                    <a:pt x="f40" y="f41"/>
                  </a:cubicBezTo>
                  <a:cubicBezTo>
                    <a:pt x="f42" y="f43"/>
                    <a:pt x="f42" y="f43"/>
                    <a:pt x="f42" y="f43"/>
                  </a:cubicBezTo>
                  <a:cubicBezTo>
                    <a:pt x="f44" y="f45"/>
                    <a:pt x="f42" y="f46"/>
                    <a:pt x="f47" y="f48"/>
                  </a:cubicBezTo>
                  <a:cubicBezTo>
                    <a:pt x="f49" y="f50"/>
                    <a:pt x="f51" y="f52"/>
                    <a:pt x="f30" y="f53"/>
                  </a:cubicBezTo>
                  <a:cubicBezTo>
                    <a:pt x="f54" y="f7"/>
                    <a:pt x="f55" y="f7"/>
                    <a:pt x="f56" y="f52"/>
                  </a:cubicBezTo>
                  <a:cubicBezTo>
                    <a:pt x="f57" y="f50"/>
                    <a:pt x="f58" y="f59"/>
                    <a:pt x="f60" y="f61"/>
                  </a:cubicBezTo>
                  <a:cubicBezTo>
                    <a:pt x="f62" y="f63"/>
                    <a:pt x="f62" y="f63"/>
                    <a:pt x="f62" y="f63"/>
                  </a:cubicBezTo>
                  <a:cubicBezTo>
                    <a:pt x="f64" y="f63"/>
                    <a:pt x="f64" y="f63"/>
                    <a:pt x="f64" y="f63"/>
                  </a:cubicBezTo>
                  <a:cubicBezTo>
                    <a:pt x="f65" y="f66"/>
                    <a:pt x="f65" y="f66"/>
                    <a:pt x="f65" y="f66"/>
                  </a:cubicBezTo>
                  <a:cubicBezTo>
                    <a:pt x="f67" y="f68"/>
                    <a:pt x="f6" y="f69"/>
                    <a:pt x="f6" y="f70"/>
                  </a:cubicBezTo>
                  <a:cubicBezTo>
                    <a:pt x="f6" y="f71"/>
                    <a:pt x="f72" y="f19"/>
                    <a:pt x="f71" y="f73"/>
                  </a:cubicBezTo>
                  <a:cubicBezTo>
                    <a:pt x="f74" y="f75"/>
                    <a:pt x="f76" y="f77"/>
                    <a:pt x="f40" y="f5"/>
                  </a:cubicBezTo>
                  <a:lnTo>
                    <a:pt x="f8" y="f9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id-ID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 79">
              <a:extLst>
                <a:ext uri="{FF2B5EF4-FFF2-40B4-BE49-F238E27FC236}">
                  <a16:creationId xmlns:a16="http://schemas.microsoft.com/office/drawing/2014/main" id="{4CC52E78-438C-719C-154D-2133A5F29B9C}"/>
                </a:ext>
              </a:extLst>
            </p:cNvPr>
            <p:cNvSpPr/>
            <p:nvPr/>
          </p:nvSpPr>
          <p:spPr>
            <a:xfrm>
              <a:off x="8735217" y="5203466"/>
              <a:ext cx="1665707" cy="13605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72"/>
                <a:gd name="f7" fmla="val 124"/>
                <a:gd name="f8" fmla="val 142"/>
                <a:gd name="f9" fmla="val 20"/>
                <a:gd name="f10" fmla="val 141"/>
                <a:gd name="f11" fmla="val 24"/>
                <a:gd name="f12" fmla="val 137"/>
                <a:gd name="f13" fmla="val 28"/>
                <a:gd name="f14" fmla="val 133"/>
                <a:gd name="f15" fmla="val 30"/>
                <a:gd name="f16" fmla="val 130"/>
                <a:gd name="f17" fmla="val 32"/>
                <a:gd name="f18" fmla="val 127"/>
                <a:gd name="f19" fmla="val 123"/>
                <a:gd name="f20" fmla="val 121"/>
                <a:gd name="f21" fmla="val 119"/>
                <a:gd name="f22" fmla="val 117"/>
                <a:gd name="f23" fmla="val 112"/>
                <a:gd name="f24" fmla="val 108"/>
                <a:gd name="f25" fmla="val 26"/>
                <a:gd name="f26" fmla="val 105"/>
                <a:gd name="f27" fmla="val 22"/>
                <a:gd name="f28" fmla="val 103"/>
                <a:gd name="f29" fmla="val 17"/>
                <a:gd name="f30" fmla="val 102"/>
                <a:gd name="f31" fmla="val 13"/>
                <a:gd name="f32" fmla="val 8"/>
                <a:gd name="f33" fmla="val 78"/>
                <a:gd name="f34" fmla="val 76"/>
                <a:gd name="f35" fmla="val 5"/>
                <a:gd name="f36" fmla="val 73"/>
                <a:gd name="f37" fmla="val 9"/>
                <a:gd name="f38" fmla="val 70"/>
                <a:gd name="f39" fmla="val 64"/>
                <a:gd name="f40" fmla="val 21"/>
                <a:gd name="f41" fmla="val 46"/>
                <a:gd name="f42" fmla="val 37"/>
                <a:gd name="f43" fmla="val 16"/>
                <a:gd name="f44" fmla="val 61"/>
                <a:gd name="f45" fmla="val 10"/>
                <a:gd name="f46" fmla="val 66"/>
                <a:gd name="f47" fmla="val 71"/>
                <a:gd name="f48" fmla="val 75"/>
                <a:gd name="f49" fmla="val 91"/>
                <a:gd name="f50" fmla="val 25"/>
                <a:gd name="f51" fmla="val 92"/>
                <a:gd name="f52" fmla="val 23"/>
                <a:gd name="f53" fmla="val 96"/>
                <a:gd name="f54" fmla="val 101"/>
                <a:gd name="f55" fmla="val 109"/>
                <a:gd name="f56" fmla="val 27"/>
                <a:gd name="f57" fmla="val 113"/>
                <a:gd name="f58" fmla="val 31"/>
                <a:gd name="f59" fmla="val 115"/>
                <a:gd name="f60" fmla="val 35"/>
                <a:gd name="f61" fmla="val 39"/>
                <a:gd name="f62" fmla="val 118"/>
                <a:gd name="f63" fmla="val 43"/>
                <a:gd name="f64" fmla="val 48"/>
                <a:gd name="f65" fmla="val 116"/>
                <a:gd name="f66" fmla="val 51"/>
                <a:gd name="f67" fmla="val 54"/>
                <a:gd name="f68" fmla="val 55"/>
                <a:gd name="f69" fmla="val 107"/>
                <a:gd name="f70" fmla="val 56"/>
                <a:gd name="f71" fmla="val 83"/>
                <a:gd name="f72" fmla="val 125"/>
                <a:gd name="f73" fmla="val 89"/>
                <a:gd name="f74" fmla="val 152"/>
                <a:gd name="f75" fmla="val 165"/>
                <a:gd name="f76" fmla="val 41"/>
                <a:gd name="f77" fmla="val 168"/>
                <a:gd name="f78" fmla="val 170"/>
                <a:gd name="f79" fmla="val 33"/>
                <a:gd name="f80" fmla="+- 0 0 -90"/>
                <a:gd name="f81" fmla="*/ f3 1 172"/>
                <a:gd name="f82" fmla="*/ f4 1 124"/>
                <a:gd name="f83" fmla="val f5"/>
                <a:gd name="f84" fmla="val f6"/>
                <a:gd name="f85" fmla="val f7"/>
                <a:gd name="f86" fmla="*/ f80 f0 1"/>
                <a:gd name="f87" fmla="+- f85 0 f83"/>
                <a:gd name="f88" fmla="+- f84 0 f83"/>
                <a:gd name="f89" fmla="*/ f86 1 f2"/>
                <a:gd name="f90" fmla="*/ f88 1 172"/>
                <a:gd name="f91" fmla="*/ f87 1 124"/>
                <a:gd name="f92" fmla="*/ 142 f88 1"/>
                <a:gd name="f93" fmla="*/ 20 f87 1"/>
                <a:gd name="f94" fmla="*/ 133 f88 1"/>
                <a:gd name="f95" fmla="*/ 30 f87 1"/>
                <a:gd name="f96" fmla="*/ 123 f88 1"/>
                <a:gd name="f97" fmla="*/ 32 f87 1"/>
                <a:gd name="f98" fmla="*/ 117 f88 1"/>
                <a:gd name="f99" fmla="*/ 105 f88 1"/>
                <a:gd name="f100" fmla="*/ 22 f87 1"/>
                <a:gd name="f101" fmla="*/ 103 f88 1"/>
                <a:gd name="f102" fmla="*/ 8 f87 1"/>
                <a:gd name="f103" fmla="*/ 78 f88 1"/>
                <a:gd name="f104" fmla="*/ 0 f87 1"/>
                <a:gd name="f105" fmla="*/ 70 f88 1"/>
                <a:gd name="f106" fmla="*/ 13 f87 1"/>
                <a:gd name="f107" fmla="*/ 16 f88 1"/>
                <a:gd name="f108" fmla="*/ 61 f87 1"/>
                <a:gd name="f109" fmla="*/ 0 f88 1"/>
                <a:gd name="f110" fmla="*/ 75 f87 1"/>
                <a:gd name="f111" fmla="*/ 26 f88 1"/>
                <a:gd name="f112" fmla="*/ 91 f87 1"/>
                <a:gd name="f113" fmla="*/ 25 f88 1"/>
                <a:gd name="f114" fmla="*/ 92 f87 1"/>
                <a:gd name="f115" fmla="*/ 23 f88 1"/>
                <a:gd name="f116" fmla="*/ 105 f87 1"/>
                <a:gd name="f117" fmla="*/ 31 f88 1"/>
                <a:gd name="f118" fmla="*/ 115 f87 1"/>
                <a:gd name="f119" fmla="*/ 43 f88 1"/>
                <a:gd name="f120" fmla="*/ 117 f87 1"/>
                <a:gd name="f121" fmla="*/ 54 f88 1"/>
                <a:gd name="f122" fmla="*/ 109 f87 1"/>
                <a:gd name="f123" fmla="*/ 55 f88 1"/>
                <a:gd name="f124" fmla="*/ 107 f87 1"/>
                <a:gd name="f125" fmla="*/ 56 f88 1"/>
                <a:gd name="f126" fmla="*/ 108 f87 1"/>
                <a:gd name="f127" fmla="*/ 83 f88 1"/>
                <a:gd name="f128" fmla="*/ 124 f87 1"/>
                <a:gd name="f129" fmla="*/ 165 f88 1"/>
                <a:gd name="f130" fmla="*/ 41 f87 1"/>
                <a:gd name="f131" fmla="*/ 172 f88 1"/>
                <a:gd name="f132" fmla="*/ 28 f87 1"/>
                <a:gd name="f133" fmla="+- f89 0 f1"/>
                <a:gd name="f134" fmla="*/ f92 1 172"/>
                <a:gd name="f135" fmla="*/ f93 1 124"/>
                <a:gd name="f136" fmla="*/ f94 1 172"/>
                <a:gd name="f137" fmla="*/ f95 1 124"/>
                <a:gd name="f138" fmla="*/ f96 1 172"/>
                <a:gd name="f139" fmla="*/ f97 1 124"/>
                <a:gd name="f140" fmla="*/ f98 1 172"/>
                <a:gd name="f141" fmla="*/ f99 1 172"/>
                <a:gd name="f142" fmla="*/ f100 1 124"/>
                <a:gd name="f143" fmla="*/ f101 1 172"/>
                <a:gd name="f144" fmla="*/ f102 1 124"/>
                <a:gd name="f145" fmla="*/ f103 1 172"/>
                <a:gd name="f146" fmla="*/ f104 1 124"/>
                <a:gd name="f147" fmla="*/ f105 1 172"/>
                <a:gd name="f148" fmla="*/ f106 1 124"/>
                <a:gd name="f149" fmla="*/ f107 1 172"/>
                <a:gd name="f150" fmla="*/ f108 1 124"/>
                <a:gd name="f151" fmla="*/ f109 1 172"/>
                <a:gd name="f152" fmla="*/ f110 1 124"/>
                <a:gd name="f153" fmla="*/ f111 1 172"/>
                <a:gd name="f154" fmla="*/ f112 1 124"/>
                <a:gd name="f155" fmla="*/ f113 1 172"/>
                <a:gd name="f156" fmla="*/ f114 1 124"/>
                <a:gd name="f157" fmla="*/ f115 1 172"/>
                <a:gd name="f158" fmla="*/ f116 1 124"/>
                <a:gd name="f159" fmla="*/ f117 1 172"/>
                <a:gd name="f160" fmla="*/ f118 1 124"/>
                <a:gd name="f161" fmla="*/ f119 1 172"/>
                <a:gd name="f162" fmla="*/ f120 1 124"/>
                <a:gd name="f163" fmla="*/ f121 1 172"/>
                <a:gd name="f164" fmla="*/ f122 1 124"/>
                <a:gd name="f165" fmla="*/ f123 1 172"/>
                <a:gd name="f166" fmla="*/ f124 1 124"/>
                <a:gd name="f167" fmla="*/ f125 1 172"/>
                <a:gd name="f168" fmla="*/ f126 1 124"/>
                <a:gd name="f169" fmla="*/ f127 1 172"/>
                <a:gd name="f170" fmla="*/ f128 1 124"/>
                <a:gd name="f171" fmla="*/ f129 1 172"/>
                <a:gd name="f172" fmla="*/ f130 1 124"/>
                <a:gd name="f173" fmla="*/ f131 1 172"/>
                <a:gd name="f174" fmla="*/ f132 1 124"/>
                <a:gd name="f175" fmla="*/ 0 1 f90"/>
                <a:gd name="f176" fmla="*/ f84 1 f90"/>
                <a:gd name="f177" fmla="*/ 0 1 f91"/>
                <a:gd name="f178" fmla="*/ f85 1 f91"/>
                <a:gd name="f179" fmla="*/ f134 1 f90"/>
                <a:gd name="f180" fmla="*/ f135 1 f91"/>
                <a:gd name="f181" fmla="*/ f136 1 f90"/>
                <a:gd name="f182" fmla="*/ f137 1 f91"/>
                <a:gd name="f183" fmla="*/ f138 1 f90"/>
                <a:gd name="f184" fmla="*/ f139 1 f91"/>
                <a:gd name="f185" fmla="*/ f140 1 f90"/>
                <a:gd name="f186" fmla="*/ f141 1 f90"/>
                <a:gd name="f187" fmla="*/ f142 1 f91"/>
                <a:gd name="f188" fmla="*/ f143 1 f90"/>
                <a:gd name="f189" fmla="*/ f144 1 f91"/>
                <a:gd name="f190" fmla="*/ f145 1 f90"/>
                <a:gd name="f191" fmla="*/ f146 1 f91"/>
                <a:gd name="f192" fmla="*/ f147 1 f90"/>
                <a:gd name="f193" fmla="*/ f148 1 f91"/>
                <a:gd name="f194" fmla="*/ f149 1 f90"/>
                <a:gd name="f195" fmla="*/ f150 1 f91"/>
                <a:gd name="f196" fmla="*/ f151 1 f90"/>
                <a:gd name="f197" fmla="*/ f152 1 f91"/>
                <a:gd name="f198" fmla="*/ f153 1 f90"/>
                <a:gd name="f199" fmla="*/ f154 1 f91"/>
                <a:gd name="f200" fmla="*/ f155 1 f90"/>
                <a:gd name="f201" fmla="*/ f156 1 f91"/>
                <a:gd name="f202" fmla="*/ f157 1 f90"/>
                <a:gd name="f203" fmla="*/ f158 1 f91"/>
                <a:gd name="f204" fmla="*/ f159 1 f90"/>
                <a:gd name="f205" fmla="*/ f160 1 f91"/>
                <a:gd name="f206" fmla="*/ f161 1 f90"/>
                <a:gd name="f207" fmla="*/ f162 1 f91"/>
                <a:gd name="f208" fmla="*/ f163 1 f90"/>
                <a:gd name="f209" fmla="*/ f164 1 f91"/>
                <a:gd name="f210" fmla="*/ f165 1 f90"/>
                <a:gd name="f211" fmla="*/ f166 1 f91"/>
                <a:gd name="f212" fmla="*/ f167 1 f90"/>
                <a:gd name="f213" fmla="*/ f168 1 f91"/>
                <a:gd name="f214" fmla="*/ f169 1 f90"/>
                <a:gd name="f215" fmla="*/ f170 1 f91"/>
                <a:gd name="f216" fmla="*/ f171 1 f90"/>
                <a:gd name="f217" fmla="*/ f172 1 f91"/>
                <a:gd name="f218" fmla="*/ f173 1 f90"/>
                <a:gd name="f219" fmla="*/ f174 1 f91"/>
                <a:gd name="f220" fmla="*/ f175 f81 1"/>
                <a:gd name="f221" fmla="*/ f176 f81 1"/>
                <a:gd name="f222" fmla="*/ f178 f82 1"/>
                <a:gd name="f223" fmla="*/ f177 f82 1"/>
                <a:gd name="f224" fmla="*/ f179 f81 1"/>
                <a:gd name="f225" fmla="*/ f180 f82 1"/>
                <a:gd name="f226" fmla="*/ f181 f81 1"/>
                <a:gd name="f227" fmla="*/ f182 f82 1"/>
                <a:gd name="f228" fmla="*/ f183 f81 1"/>
                <a:gd name="f229" fmla="*/ f184 f82 1"/>
                <a:gd name="f230" fmla="*/ f185 f81 1"/>
                <a:gd name="f231" fmla="*/ f186 f81 1"/>
                <a:gd name="f232" fmla="*/ f187 f82 1"/>
                <a:gd name="f233" fmla="*/ f188 f81 1"/>
                <a:gd name="f234" fmla="*/ f189 f82 1"/>
                <a:gd name="f235" fmla="*/ f190 f81 1"/>
                <a:gd name="f236" fmla="*/ f191 f82 1"/>
                <a:gd name="f237" fmla="*/ f192 f81 1"/>
                <a:gd name="f238" fmla="*/ f193 f82 1"/>
                <a:gd name="f239" fmla="*/ f194 f81 1"/>
                <a:gd name="f240" fmla="*/ f195 f82 1"/>
                <a:gd name="f241" fmla="*/ f196 f81 1"/>
                <a:gd name="f242" fmla="*/ f197 f82 1"/>
                <a:gd name="f243" fmla="*/ f198 f81 1"/>
                <a:gd name="f244" fmla="*/ f199 f82 1"/>
                <a:gd name="f245" fmla="*/ f200 f81 1"/>
                <a:gd name="f246" fmla="*/ f201 f82 1"/>
                <a:gd name="f247" fmla="*/ f202 f81 1"/>
                <a:gd name="f248" fmla="*/ f203 f82 1"/>
                <a:gd name="f249" fmla="*/ f204 f81 1"/>
                <a:gd name="f250" fmla="*/ f205 f82 1"/>
                <a:gd name="f251" fmla="*/ f206 f81 1"/>
                <a:gd name="f252" fmla="*/ f207 f82 1"/>
                <a:gd name="f253" fmla="*/ f208 f81 1"/>
                <a:gd name="f254" fmla="*/ f209 f82 1"/>
                <a:gd name="f255" fmla="*/ f210 f81 1"/>
                <a:gd name="f256" fmla="*/ f211 f82 1"/>
                <a:gd name="f257" fmla="*/ f212 f81 1"/>
                <a:gd name="f258" fmla="*/ f213 f82 1"/>
                <a:gd name="f259" fmla="*/ f214 f81 1"/>
                <a:gd name="f260" fmla="*/ f215 f82 1"/>
                <a:gd name="f261" fmla="*/ f216 f81 1"/>
                <a:gd name="f262" fmla="*/ f217 f82 1"/>
                <a:gd name="f263" fmla="*/ f218 f81 1"/>
                <a:gd name="f264" fmla="*/ f219 f8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33">
                  <a:pos x="f224" y="f225"/>
                </a:cxn>
                <a:cxn ang="f133">
                  <a:pos x="f226" y="f227"/>
                </a:cxn>
                <a:cxn ang="f133">
                  <a:pos x="f228" y="f229"/>
                </a:cxn>
                <a:cxn ang="f133">
                  <a:pos x="f230" y="f229"/>
                </a:cxn>
                <a:cxn ang="f133">
                  <a:pos x="f231" y="f232"/>
                </a:cxn>
                <a:cxn ang="f133">
                  <a:pos x="f233" y="f234"/>
                </a:cxn>
                <a:cxn ang="f133">
                  <a:pos x="f235" y="f236"/>
                </a:cxn>
                <a:cxn ang="f133">
                  <a:pos x="f237" y="f238"/>
                </a:cxn>
                <a:cxn ang="f133">
                  <a:pos x="f239" y="f240"/>
                </a:cxn>
                <a:cxn ang="f133">
                  <a:pos x="f241" y="f242"/>
                </a:cxn>
                <a:cxn ang="f133">
                  <a:pos x="f243" y="f244"/>
                </a:cxn>
                <a:cxn ang="f133">
                  <a:pos x="f245" y="f246"/>
                </a:cxn>
                <a:cxn ang="f133">
                  <a:pos x="f247" y="f248"/>
                </a:cxn>
                <a:cxn ang="f133">
                  <a:pos x="f249" y="f250"/>
                </a:cxn>
                <a:cxn ang="f133">
                  <a:pos x="f251" y="f252"/>
                </a:cxn>
                <a:cxn ang="f133">
                  <a:pos x="f253" y="f254"/>
                </a:cxn>
                <a:cxn ang="f133">
                  <a:pos x="f255" y="f256"/>
                </a:cxn>
                <a:cxn ang="f133">
                  <a:pos x="f257" y="f258"/>
                </a:cxn>
                <a:cxn ang="f133">
                  <a:pos x="f259" y="f260"/>
                </a:cxn>
                <a:cxn ang="f133">
                  <a:pos x="f261" y="f262"/>
                </a:cxn>
                <a:cxn ang="f133">
                  <a:pos x="f263" y="f264"/>
                </a:cxn>
                <a:cxn ang="f133">
                  <a:pos x="f224" y="f225"/>
                </a:cxn>
              </a:cxnLst>
              <a:rect l="f220" t="f223" r="f221" b="f222"/>
              <a:pathLst>
                <a:path w="172" h="124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cubicBezTo>
                    <a:pt x="f16" y="f17"/>
                    <a:pt x="f18" y="f17"/>
                    <a:pt x="f19" y="f17"/>
                  </a:cubicBezTo>
                  <a:cubicBezTo>
                    <a:pt x="f20" y="f17"/>
                    <a:pt x="f21" y="f17"/>
                    <a:pt x="f22" y="f17"/>
                  </a:cubicBezTo>
                  <a:cubicBezTo>
                    <a:pt x="f23" y="f15"/>
                    <a:pt x="f24" y="f25"/>
                    <a:pt x="f26" y="f27"/>
                  </a:cubicBezTo>
                  <a:cubicBezTo>
                    <a:pt x="f28" y="f29"/>
                    <a:pt x="f30" y="f31"/>
                    <a:pt x="f28" y="f32"/>
                  </a:cubicBezTo>
                  <a:cubicBezTo>
                    <a:pt x="f33" y="f5"/>
                    <a:pt x="f33" y="f5"/>
                    <a:pt x="f33" y="f5"/>
                  </a:cubicBezTo>
                  <a:cubicBezTo>
                    <a:pt x="f34" y="f35"/>
                    <a:pt x="f36" y="f37"/>
                    <a:pt x="f38" y="f31"/>
                  </a:cubicBezTo>
                  <a:cubicBezTo>
                    <a:pt x="f39" y="f40"/>
                    <a:pt x="f41" y="f42"/>
                    <a:pt x="f43" y="f44"/>
                  </a:cubicBezTo>
                  <a:cubicBezTo>
                    <a:pt x="f45" y="f46"/>
                    <a:pt x="f35" y="f47"/>
                    <a:pt x="f5" y="f48"/>
                  </a:cubicBezTo>
                  <a:cubicBezTo>
                    <a:pt x="f25" y="f49"/>
                    <a:pt x="f25" y="f49"/>
                    <a:pt x="f25" y="f49"/>
                  </a:cubicBezTo>
                  <a:cubicBezTo>
                    <a:pt x="f50" y="f51"/>
                    <a:pt x="f50" y="f51"/>
                    <a:pt x="f50" y="f51"/>
                  </a:cubicBezTo>
                  <a:cubicBezTo>
                    <a:pt x="f52" y="f53"/>
                    <a:pt x="f27" y="f54"/>
                    <a:pt x="f52" y="f26"/>
                  </a:cubicBezTo>
                  <a:cubicBezTo>
                    <a:pt x="f11" y="f55"/>
                    <a:pt x="f56" y="f57"/>
                    <a:pt x="f58" y="f59"/>
                  </a:cubicBezTo>
                  <a:cubicBezTo>
                    <a:pt x="f60" y="f22"/>
                    <a:pt x="f61" y="f62"/>
                    <a:pt x="f63" y="f22"/>
                  </a:cubicBezTo>
                  <a:cubicBezTo>
                    <a:pt x="f64" y="f65"/>
                    <a:pt x="f66" y="f57"/>
                    <a:pt x="f67" y="f55"/>
                  </a:cubicBezTo>
                  <a:cubicBezTo>
                    <a:pt x="f68" y="f69"/>
                    <a:pt x="f68" y="f69"/>
                    <a:pt x="f68" y="f69"/>
                  </a:cubicBezTo>
                  <a:cubicBezTo>
                    <a:pt x="f70" y="f24"/>
                    <a:pt x="f70" y="f24"/>
                    <a:pt x="f70" y="f24"/>
                  </a:cubicBezTo>
                  <a:cubicBezTo>
                    <a:pt x="f71" y="f7"/>
                    <a:pt x="f71" y="f7"/>
                    <a:pt x="f71" y="f7"/>
                  </a:cubicBezTo>
                  <a:cubicBezTo>
                    <a:pt x="f72" y="f73"/>
                    <a:pt x="f74" y="f44"/>
                    <a:pt x="f75" y="f76"/>
                  </a:cubicBezTo>
                  <a:cubicBezTo>
                    <a:pt x="f77" y="f42"/>
                    <a:pt x="f78" y="f79"/>
                    <a:pt x="f6" y="f13"/>
                  </a:cubicBezTo>
                  <a:lnTo>
                    <a:pt x="f8" y="f9"/>
                  </a:lnTo>
                  <a:close/>
                </a:path>
              </a:pathLst>
            </a:custGeom>
            <a:solidFill>
              <a:schemeClr val="tx1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id-ID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Freeform 81">
              <a:extLst>
                <a:ext uri="{FF2B5EF4-FFF2-40B4-BE49-F238E27FC236}">
                  <a16:creationId xmlns:a16="http://schemas.microsoft.com/office/drawing/2014/main" id="{7C49427A-8726-46C0-9F8C-CC86DCD9AE6D}"/>
                </a:ext>
              </a:extLst>
            </p:cNvPr>
            <p:cNvSpPr/>
            <p:nvPr/>
          </p:nvSpPr>
          <p:spPr>
            <a:xfrm>
              <a:off x="8163690" y="6058585"/>
              <a:ext cx="1346106" cy="163347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39"/>
                <a:gd name="f7" fmla="val 149"/>
                <a:gd name="f8" fmla="val 115"/>
                <a:gd name="f9" fmla="val 35"/>
                <a:gd name="f10" fmla="val 112"/>
                <a:gd name="f11" fmla="val 39"/>
                <a:gd name="f12" fmla="val 108"/>
                <a:gd name="f13" fmla="val 41"/>
                <a:gd name="f14" fmla="val 104"/>
                <a:gd name="f15" fmla="val 43"/>
                <a:gd name="f16" fmla="val 98"/>
                <a:gd name="f17" fmla="val 44"/>
                <a:gd name="f18" fmla="val 93"/>
                <a:gd name="f19" fmla="val 88"/>
                <a:gd name="f20" fmla="val 40"/>
                <a:gd name="f21" fmla="val 83"/>
                <a:gd name="f22" fmla="val 38"/>
                <a:gd name="f23" fmla="val 80"/>
                <a:gd name="f24" fmla="val 33"/>
                <a:gd name="f25" fmla="val 78"/>
                <a:gd name="f26" fmla="val 28"/>
                <a:gd name="f27" fmla="val 77"/>
                <a:gd name="f28" fmla="val 23"/>
                <a:gd name="f29" fmla="val 18"/>
                <a:gd name="f30" fmla="val 14"/>
                <a:gd name="f31" fmla="val 56"/>
                <a:gd name="f32" fmla="val 36"/>
                <a:gd name="f33" fmla="val 22"/>
                <a:gd name="f34" fmla="val 34"/>
                <a:gd name="f35" fmla="val 15"/>
                <a:gd name="f36" fmla="val 49"/>
                <a:gd name="f37" fmla="val 5"/>
                <a:gd name="f38" fmla="val 69"/>
                <a:gd name="f39" fmla="val 94"/>
                <a:gd name="f40" fmla="val 124"/>
                <a:gd name="f41" fmla="val 127"/>
                <a:gd name="f42" fmla="val 135"/>
                <a:gd name="f43" fmla="val 120"/>
                <a:gd name="f44" fmla="val 96"/>
                <a:gd name="f45" fmla="val 101"/>
                <a:gd name="f46" fmla="val 90"/>
                <a:gd name="f47" fmla="val 106"/>
                <a:gd name="f48" fmla="val 79"/>
                <a:gd name="f49" fmla="val 119"/>
                <a:gd name="f50" fmla="val 65"/>
                <a:gd name="f51" fmla="val 48"/>
                <a:gd name="f52" fmla="+- 0 0 -90"/>
                <a:gd name="f53" fmla="*/ f3 1 139"/>
                <a:gd name="f54" fmla="*/ f4 1 149"/>
                <a:gd name="f55" fmla="val f5"/>
                <a:gd name="f56" fmla="val f6"/>
                <a:gd name="f57" fmla="val f7"/>
                <a:gd name="f58" fmla="*/ f52 f0 1"/>
                <a:gd name="f59" fmla="+- f57 0 f55"/>
                <a:gd name="f60" fmla="+- f56 0 f55"/>
                <a:gd name="f61" fmla="*/ f58 1 f2"/>
                <a:gd name="f62" fmla="*/ f60 1 139"/>
                <a:gd name="f63" fmla="*/ f59 1 149"/>
                <a:gd name="f64" fmla="*/ 115 f60 1"/>
                <a:gd name="f65" fmla="*/ 35 f59 1"/>
                <a:gd name="f66" fmla="*/ 104 f60 1"/>
                <a:gd name="f67" fmla="*/ 43 f59 1"/>
                <a:gd name="f68" fmla="*/ 88 f60 1"/>
                <a:gd name="f69" fmla="*/ 40 f59 1"/>
                <a:gd name="f70" fmla="*/ 78 f60 1"/>
                <a:gd name="f71" fmla="*/ 28 f59 1"/>
                <a:gd name="f72" fmla="*/ 80 f60 1"/>
                <a:gd name="f73" fmla="*/ 14 f59 1"/>
                <a:gd name="f74" fmla="*/ 56 f60 1"/>
                <a:gd name="f75" fmla="*/ 0 f59 1"/>
                <a:gd name="f76" fmla="*/ 15 f60 1"/>
                <a:gd name="f77" fmla="*/ 49 f59 1"/>
                <a:gd name="f78" fmla="*/ 0 f60 1"/>
                <a:gd name="f79" fmla="*/ 124 f59 1"/>
                <a:gd name="f80" fmla="*/ 149 f59 1"/>
                <a:gd name="f81" fmla="*/ 94 f60 1"/>
                <a:gd name="f82" fmla="*/ 101 f60 1"/>
                <a:gd name="f83" fmla="*/ 90 f59 1"/>
                <a:gd name="f84" fmla="*/ 139 f60 1"/>
                <a:gd name="f85" fmla="*/ 48 f59 1"/>
                <a:gd name="f86" fmla="+- f61 0 f1"/>
                <a:gd name="f87" fmla="*/ f64 1 139"/>
                <a:gd name="f88" fmla="*/ f65 1 149"/>
                <a:gd name="f89" fmla="*/ f66 1 139"/>
                <a:gd name="f90" fmla="*/ f67 1 149"/>
                <a:gd name="f91" fmla="*/ f68 1 139"/>
                <a:gd name="f92" fmla="*/ f69 1 149"/>
                <a:gd name="f93" fmla="*/ f70 1 139"/>
                <a:gd name="f94" fmla="*/ f71 1 149"/>
                <a:gd name="f95" fmla="*/ f72 1 139"/>
                <a:gd name="f96" fmla="*/ f73 1 149"/>
                <a:gd name="f97" fmla="*/ f74 1 139"/>
                <a:gd name="f98" fmla="*/ f75 1 149"/>
                <a:gd name="f99" fmla="*/ f76 1 139"/>
                <a:gd name="f100" fmla="*/ f77 1 149"/>
                <a:gd name="f101" fmla="*/ f78 1 139"/>
                <a:gd name="f102" fmla="*/ f79 1 149"/>
                <a:gd name="f103" fmla="*/ f80 1 149"/>
                <a:gd name="f104" fmla="*/ f81 1 139"/>
                <a:gd name="f105" fmla="*/ f82 1 139"/>
                <a:gd name="f106" fmla="*/ f83 1 149"/>
                <a:gd name="f107" fmla="*/ f84 1 139"/>
                <a:gd name="f108" fmla="*/ f85 1 149"/>
                <a:gd name="f109" fmla="*/ 0 1 f62"/>
                <a:gd name="f110" fmla="*/ f56 1 f62"/>
                <a:gd name="f111" fmla="*/ 0 1 f63"/>
                <a:gd name="f112" fmla="*/ f57 1 f63"/>
                <a:gd name="f113" fmla="*/ f87 1 f62"/>
                <a:gd name="f114" fmla="*/ f88 1 f63"/>
                <a:gd name="f115" fmla="*/ f89 1 f62"/>
                <a:gd name="f116" fmla="*/ f90 1 f63"/>
                <a:gd name="f117" fmla="*/ f91 1 f62"/>
                <a:gd name="f118" fmla="*/ f92 1 f63"/>
                <a:gd name="f119" fmla="*/ f93 1 f62"/>
                <a:gd name="f120" fmla="*/ f94 1 f63"/>
                <a:gd name="f121" fmla="*/ f95 1 f62"/>
                <a:gd name="f122" fmla="*/ f96 1 f63"/>
                <a:gd name="f123" fmla="*/ f97 1 f62"/>
                <a:gd name="f124" fmla="*/ f98 1 f63"/>
                <a:gd name="f125" fmla="*/ f99 1 f62"/>
                <a:gd name="f126" fmla="*/ f100 1 f63"/>
                <a:gd name="f127" fmla="*/ f101 1 f62"/>
                <a:gd name="f128" fmla="*/ f102 1 f63"/>
                <a:gd name="f129" fmla="*/ f103 1 f63"/>
                <a:gd name="f130" fmla="*/ f104 1 f62"/>
                <a:gd name="f131" fmla="*/ f105 1 f62"/>
                <a:gd name="f132" fmla="*/ f106 1 f63"/>
                <a:gd name="f133" fmla="*/ f107 1 f62"/>
                <a:gd name="f134" fmla="*/ f108 1 f63"/>
                <a:gd name="f135" fmla="*/ f109 f53 1"/>
                <a:gd name="f136" fmla="*/ f110 f53 1"/>
                <a:gd name="f137" fmla="*/ f112 f54 1"/>
                <a:gd name="f138" fmla="*/ f111 f54 1"/>
                <a:gd name="f139" fmla="*/ f113 f53 1"/>
                <a:gd name="f140" fmla="*/ f114 f54 1"/>
                <a:gd name="f141" fmla="*/ f115 f53 1"/>
                <a:gd name="f142" fmla="*/ f116 f54 1"/>
                <a:gd name="f143" fmla="*/ f117 f53 1"/>
                <a:gd name="f144" fmla="*/ f118 f54 1"/>
                <a:gd name="f145" fmla="*/ f119 f53 1"/>
                <a:gd name="f146" fmla="*/ f120 f54 1"/>
                <a:gd name="f147" fmla="*/ f121 f53 1"/>
                <a:gd name="f148" fmla="*/ f122 f54 1"/>
                <a:gd name="f149" fmla="*/ f123 f53 1"/>
                <a:gd name="f150" fmla="*/ f124 f54 1"/>
                <a:gd name="f151" fmla="*/ f125 f53 1"/>
                <a:gd name="f152" fmla="*/ f126 f54 1"/>
                <a:gd name="f153" fmla="*/ f127 f53 1"/>
                <a:gd name="f154" fmla="*/ f128 f54 1"/>
                <a:gd name="f155" fmla="*/ f129 f54 1"/>
                <a:gd name="f156" fmla="*/ f130 f53 1"/>
                <a:gd name="f157" fmla="*/ f131 f53 1"/>
                <a:gd name="f158" fmla="*/ f132 f54 1"/>
                <a:gd name="f159" fmla="*/ f133 f53 1"/>
                <a:gd name="f160" fmla="*/ f134 f5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6">
                  <a:pos x="f139" y="f140"/>
                </a:cxn>
                <a:cxn ang="f86">
                  <a:pos x="f141" y="f142"/>
                </a:cxn>
                <a:cxn ang="f86">
                  <a:pos x="f143" y="f144"/>
                </a:cxn>
                <a:cxn ang="f86">
                  <a:pos x="f145" y="f146"/>
                </a:cxn>
                <a:cxn ang="f86">
                  <a:pos x="f147" y="f148"/>
                </a:cxn>
                <a:cxn ang="f86">
                  <a:pos x="f149" y="f150"/>
                </a:cxn>
                <a:cxn ang="f86">
                  <a:pos x="f151" y="f152"/>
                </a:cxn>
                <a:cxn ang="f86">
                  <a:pos x="f153" y="f154"/>
                </a:cxn>
                <a:cxn ang="f86">
                  <a:pos x="f153" y="f155"/>
                </a:cxn>
                <a:cxn ang="f86">
                  <a:pos x="f156" y="f155"/>
                </a:cxn>
                <a:cxn ang="f86">
                  <a:pos x="f157" y="f158"/>
                </a:cxn>
                <a:cxn ang="f86">
                  <a:pos x="f159" y="f160"/>
                </a:cxn>
                <a:cxn ang="f86">
                  <a:pos x="f139" y="f140"/>
                </a:cxn>
              </a:cxnLst>
              <a:rect l="f135" t="f138" r="f136" b="f137"/>
              <a:pathLst>
                <a:path w="139" h="149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cubicBezTo>
                    <a:pt x="f16" y="f17"/>
                    <a:pt x="f18" y="f15"/>
                    <a:pt x="f19" y="f20"/>
                  </a:cubicBezTo>
                  <a:cubicBezTo>
                    <a:pt x="f21" y="f22"/>
                    <a:pt x="f23" y="f24"/>
                    <a:pt x="f25" y="f26"/>
                  </a:cubicBezTo>
                  <a:cubicBezTo>
                    <a:pt x="f27" y="f28"/>
                    <a:pt x="f25" y="f29"/>
                    <a:pt x="f23" y="f30"/>
                  </a:cubicBezTo>
                  <a:cubicBezTo>
                    <a:pt x="f31" y="f5"/>
                    <a:pt x="f31" y="f5"/>
                    <a:pt x="f31" y="f5"/>
                  </a:cubicBezTo>
                  <a:cubicBezTo>
                    <a:pt x="f32" y="f29"/>
                    <a:pt x="f33" y="f34"/>
                    <a:pt x="f35" y="f36"/>
                  </a:cubicBezTo>
                  <a:cubicBezTo>
                    <a:pt x="f37" y="f38"/>
                    <a:pt x="f5" y="f39"/>
                    <a:pt x="f5" y="f40"/>
                  </a:cubicBezTo>
                  <a:cubicBezTo>
                    <a:pt x="f5" y="f41"/>
                    <a:pt x="f5" y="f42"/>
                    <a:pt x="f5" y="f7"/>
                  </a:cubicBezTo>
                  <a:cubicBezTo>
                    <a:pt x="f39" y="f7"/>
                    <a:pt x="f39" y="f7"/>
                    <a:pt x="f39" y="f7"/>
                  </a:cubicBezTo>
                  <a:cubicBezTo>
                    <a:pt x="f18" y="f43"/>
                    <a:pt x="f44" y="f45"/>
                    <a:pt x="f45" y="f46"/>
                  </a:cubicBezTo>
                  <a:cubicBezTo>
                    <a:pt x="f47" y="f48"/>
                    <a:pt x="f49" y="f50"/>
                    <a:pt x="f6" y="f51"/>
                  </a:cubicBezTo>
                  <a:lnTo>
                    <a:pt x="f8" y="f9"/>
                  </a:lnTo>
                  <a:close/>
                </a:path>
              </a:pathLst>
            </a:custGeom>
            <a:solidFill>
              <a:schemeClr val="accent2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id-ID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F9F4FD71-4500-5CD8-B00F-8DAA13076F71}"/>
                </a:ext>
              </a:extLst>
            </p:cNvPr>
            <p:cNvSpPr/>
            <p:nvPr/>
          </p:nvSpPr>
          <p:spPr>
            <a:xfrm>
              <a:off x="8163690" y="8086569"/>
              <a:ext cx="940012" cy="101932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id-ID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Freeform 71">
              <a:extLst>
                <a:ext uri="{FF2B5EF4-FFF2-40B4-BE49-F238E27FC236}">
                  <a16:creationId xmlns:a16="http://schemas.microsoft.com/office/drawing/2014/main" id="{1FA78056-24C6-40EB-DDFB-CBA1FAF97E08}"/>
                </a:ext>
              </a:extLst>
            </p:cNvPr>
            <p:cNvSpPr/>
            <p:nvPr/>
          </p:nvSpPr>
          <p:spPr>
            <a:xfrm>
              <a:off x="7216600" y="4092708"/>
              <a:ext cx="428972" cy="42723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04"/>
                <a:gd name="f7" fmla="val 91"/>
                <a:gd name="f8" fmla="val 1"/>
                <a:gd name="f9" fmla="val 89"/>
                <a:gd name="f10" fmla="val 82"/>
                <a:gd name="f11" fmla="val 7"/>
                <a:gd name="f12" fmla="val 79"/>
                <a:gd name="f13" fmla="val 35"/>
                <a:gd name="f14" fmla="val 72"/>
                <a:gd name="f15" fmla="val 36"/>
                <a:gd name="f16" fmla="val 71"/>
                <a:gd name="f17" fmla="val 66"/>
                <a:gd name="f18" fmla="val 39"/>
                <a:gd name="f19" fmla="val 65"/>
                <a:gd name="f20" fmla="val 57"/>
                <a:gd name="f21" fmla="val 56"/>
                <a:gd name="f22" fmla="val 50"/>
                <a:gd name="f23" fmla="val 46"/>
                <a:gd name="f24" fmla="val 33"/>
                <a:gd name="f25" fmla="val 32"/>
                <a:gd name="f26" fmla="val 43"/>
                <a:gd name="f27" fmla="val 40"/>
                <a:gd name="f28" fmla="val 38"/>
                <a:gd name="f29" fmla="val 31"/>
                <a:gd name="f30" fmla="val 34"/>
                <a:gd name="f31" fmla="val 18"/>
                <a:gd name="f32" fmla="val 14"/>
                <a:gd name="f33" fmla="val 11"/>
                <a:gd name="f34" fmla="val 42"/>
                <a:gd name="f35" fmla="val 3"/>
                <a:gd name="f36" fmla="val 60"/>
                <a:gd name="f37" fmla="val 62"/>
                <a:gd name="f38" fmla="val 61"/>
                <a:gd name="f39" fmla="val 68"/>
                <a:gd name="f40" fmla="val 8"/>
                <a:gd name="f41" fmla="val 70"/>
                <a:gd name="f42" fmla="val 15"/>
                <a:gd name="f43" fmla="val 20"/>
                <a:gd name="f44" fmla="val 30"/>
                <a:gd name="f45" fmla="val 73"/>
                <a:gd name="f46" fmla="val 47"/>
                <a:gd name="f47" fmla="val 69"/>
                <a:gd name="f48" fmla="val 55"/>
                <a:gd name="f49" fmla="val 64"/>
                <a:gd name="f50" fmla="val 101"/>
                <a:gd name="f51" fmla="val 80"/>
                <a:gd name="f52" fmla="val 83"/>
                <a:gd name="f53" fmla="val 87"/>
                <a:gd name="f54" fmla="+- 0 0 -90"/>
                <a:gd name="f55" fmla="*/ f3 1 104"/>
                <a:gd name="f56" fmla="*/ f4 1 91"/>
                <a:gd name="f57" fmla="val f5"/>
                <a:gd name="f58" fmla="val f6"/>
                <a:gd name="f59" fmla="val f7"/>
                <a:gd name="f60" fmla="*/ f54 f0 1"/>
                <a:gd name="f61" fmla="+- f59 0 f57"/>
                <a:gd name="f62" fmla="+- f58 0 f57"/>
                <a:gd name="f63" fmla="*/ f60 1 f2"/>
                <a:gd name="f64" fmla="*/ f62 1 104"/>
                <a:gd name="f65" fmla="*/ f61 1 91"/>
                <a:gd name="f66" fmla="*/ 1 f62 1"/>
                <a:gd name="f67" fmla="*/ 91 f61 1"/>
                <a:gd name="f68" fmla="*/ 82 f61 1"/>
                <a:gd name="f69" fmla="*/ 36 f62 1"/>
                <a:gd name="f70" fmla="*/ 71 f61 1"/>
                <a:gd name="f71" fmla="*/ 66 f61 1"/>
                <a:gd name="f72" fmla="*/ 39 f62 1"/>
                <a:gd name="f73" fmla="*/ 65 f61 1"/>
                <a:gd name="f74" fmla="*/ 56 f61 1"/>
                <a:gd name="f75" fmla="*/ 35 f62 1"/>
                <a:gd name="f76" fmla="*/ 46 f61 1"/>
                <a:gd name="f77" fmla="*/ 32 f62 1"/>
                <a:gd name="f78" fmla="*/ 43 f61 1"/>
                <a:gd name="f79" fmla="*/ 36 f61 1"/>
                <a:gd name="f80" fmla="*/ 34 f62 1"/>
                <a:gd name="f81" fmla="*/ 32 f61 1"/>
                <a:gd name="f82" fmla="*/ 14 f61 1"/>
                <a:gd name="f83" fmla="*/ 57 f62 1"/>
                <a:gd name="f84" fmla="*/ 1 f61 1"/>
                <a:gd name="f85" fmla="*/ 62 f62 1"/>
                <a:gd name="f86" fmla="*/ 61 f62 1"/>
                <a:gd name="f87" fmla="*/ 3 f61 1"/>
                <a:gd name="f88" fmla="*/ 70 f62 1"/>
                <a:gd name="f89" fmla="*/ 15 f61 1"/>
                <a:gd name="f90" fmla="*/ 72 f62 1"/>
                <a:gd name="f91" fmla="*/ 35 f61 1"/>
                <a:gd name="f92" fmla="*/ 69 f62 1"/>
                <a:gd name="f93" fmla="*/ 66 f62 1"/>
                <a:gd name="f94" fmla="*/ 57 f61 1"/>
                <a:gd name="f95" fmla="*/ 64 f61 1"/>
                <a:gd name="f96" fmla="*/ 68 f62 1"/>
                <a:gd name="f97" fmla="*/ 72 f61 1"/>
                <a:gd name="f98" fmla="*/ 104 f62 1"/>
                <a:gd name="f99" fmla="*/ 83 f61 1"/>
                <a:gd name="f100" fmla="+- f63 0 f1"/>
                <a:gd name="f101" fmla="*/ f66 1 104"/>
                <a:gd name="f102" fmla="*/ f67 1 91"/>
                <a:gd name="f103" fmla="*/ f68 1 91"/>
                <a:gd name="f104" fmla="*/ f69 1 104"/>
                <a:gd name="f105" fmla="*/ f70 1 91"/>
                <a:gd name="f106" fmla="*/ f71 1 91"/>
                <a:gd name="f107" fmla="*/ f72 1 104"/>
                <a:gd name="f108" fmla="*/ f73 1 91"/>
                <a:gd name="f109" fmla="*/ f74 1 91"/>
                <a:gd name="f110" fmla="*/ f75 1 104"/>
                <a:gd name="f111" fmla="*/ f76 1 91"/>
                <a:gd name="f112" fmla="*/ f77 1 104"/>
                <a:gd name="f113" fmla="*/ f78 1 91"/>
                <a:gd name="f114" fmla="*/ f79 1 91"/>
                <a:gd name="f115" fmla="*/ f80 1 104"/>
                <a:gd name="f116" fmla="*/ f81 1 91"/>
                <a:gd name="f117" fmla="*/ f82 1 91"/>
                <a:gd name="f118" fmla="*/ f83 1 104"/>
                <a:gd name="f119" fmla="*/ f84 1 91"/>
                <a:gd name="f120" fmla="*/ f85 1 104"/>
                <a:gd name="f121" fmla="*/ f86 1 104"/>
                <a:gd name="f122" fmla="*/ f87 1 91"/>
                <a:gd name="f123" fmla="*/ f88 1 104"/>
                <a:gd name="f124" fmla="*/ f89 1 91"/>
                <a:gd name="f125" fmla="*/ f90 1 104"/>
                <a:gd name="f126" fmla="*/ f91 1 91"/>
                <a:gd name="f127" fmla="*/ f92 1 104"/>
                <a:gd name="f128" fmla="*/ f93 1 104"/>
                <a:gd name="f129" fmla="*/ f94 1 91"/>
                <a:gd name="f130" fmla="*/ f95 1 91"/>
                <a:gd name="f131" fmla="*/ f96 1 104"/>
                <a:gd name="f132" fmla="*/ f97 1 91"/>
                <a:gd name="f133" fmla="*/ f98 1 104"/>
                <a:gd name="f134" fmla="*/ f99 1 91"/>
                <a:gd name="f135" fmla="*/ 0 1 f64"/>
                <a:gd name="f136" fmla="*/ f58 1 f64"/>
                <a:gd name="f137" fmla="*/ 0 1 f65"/>
                <a:gd name="f138" fmla="*/ f59 1 f65"/>
                <a:gd name="f139" fmla="*/ f101 1 f64"/>
                <a:gd name="f140" fmla="*/ f102 1 f65"/>
                <a:gd name="f141" fmla="*/ f103 1 f65"/>
                <a:gd name="f142" fmla="*/ f104 1 f64"/>
                <a:gd name="f143" fmla="*/ f105 1 f65"/>
                <a:gd name="f144" fmla="*/ f106 1 f65"/>
                <a:gd name="f145" fmla="*/ f107 1 f64"/>
                <a:gd name="f146" fmla="*/ f108 1 f65"/>
                <a:gd name="f147" fmla="*/ f109 1 f65"/>
                <a:gd name="f148" fmla="*/ f110 1 f64"/>
                <a:gd name="f149" fmla="*/ f111 1 f65"/>
                <a:gd name="f150" fmla="*/ f112 1 f64"/>
                <a:gd name="f151" fmla="*/ f113 1 f65"/>
                <a:gd name="f152" fmla="*/ f114 1 f65"/>
                <a:gd name="f153" fmla="*/ f115 1 f64"/>
                <a:gd name="f154" fmla="*/ f116 1 f65"/>
                <a:gd name="f155" fmla="*/ f117 1 f65"/>
                <a:gd name="f156" fmla="*/ f118 1 f64"/>
                <a:gd name="f157" fmla="*/ f119 1 f65"/>
                <a:gd name="f158" fmla="*/ f120 1 f64"/>
                <a:gd name="f159" fmla="*/ f121 1 f64"/>
                <a:gd name="f160" fmla="*/ f122 1 f65"/>
                <a:gd name="f161" fmla="*/ f123 1 f64"/>
                <a:gd name="f162" fmla="*/ f124 1 f65"/>
                <a:gd name="f163" fmla="*/ f125 1 f64"/>
                <a:gd name="f164" fmla="*/ f126 1 f65"/>
                <a:gd name="f165" fmla="*/ f127 1 f64"/>
                <a:gd name="f166" fmla="*/ f128 1 f64"/>
                <a:gd name="f167" fmla="*/ f129 1 f65"/>
                <a:gd name="f168" fmla="*/ f130 1 f65"/>
                <a:gd name="f169" fmla="*/ f131 1 f64"/>
                <a:gd name="f170" fmla="*/ f132 1 f65"/>
                <a:gd name="f171" fmla="*/ f133 1 f64"/>
                <a:gd name="f172" fmla="*/ f134 1 f65"/>
                <a:gd name="f173" fmla="*/ f135 f55 1"/>
                <a:gd name="f174" fmla="*/ f136 f55 1"/>
                <a:gd name="f175" fmla="*/ f138 f56 1"/>
                <a:gd name="f176" fmla="*/ f137 f56 1"/>
                <a:gd name="f177" fmla="*/ f139 f55 1"/>
                <a:gd name="f178" fmla="*/ f140 f56 1"/>
                <a:gd name="f179" fmla="*/ f141 f56 1"/>
                <a:gd name="f180" fmla="*/ f142 f55 1"/>
                <a:gd name="f181" fmla="*/ f143 f56 1"/>
                <a:gd name="f182" fmla="*/ f144 f56 1"/>
                <a:gd name="f183" fmla="*/ f145 f55 1"/>
                <a:gd name="f184" fmla="*/ f146 f56 1"/>
                <a:gd name="f185" fmla="*/ f147 f56 1"/>
                <a:gd name="f186" fmla="*/ f148 f55 1"/>
                <a:gd name="f187" fmla="*/ f149 f56 1"/>
                <a:gd name="f188" fmla="*/ f150 f55 1"/>
                <a:gd name="f189" fmla="*/ f151 f56 1"/>
                <a:gd name="f190" fmla="*/ f152 f56 1"/>
                <a:gd name="f191" fmla="*/ f153 f55 1"/>
                <a:gd name="f192" fmla="*/ f154 f56 1"/>
                <a:gd name="f193" fmla="*/ f155 f56 1"/>
                <a:gd name="f194" fmla="*/ f156 f55 1"/>
                <a:gd name="f195" fmla="*/ f157 f56 1"/>
                <a:gd name="f196" fmla="*/ f158 f55 1"/>
                <a:gd name="f197" fmla="*/ f159 f55 1"/>
                <a:gd name="f198" fmla="*/ f160 f56 1"/>
                <a:gd name="f199" fmla="*/ f161 f55 1"/>
                <a:gd name="f200" fmla="*/ f162 f56 1"/>
                <a:gd name="f201" fmla="*/ f163 f55 1"/>
                <a:gd name="f202" fmla="*/ f164 f56 1"/>
                <a:gd name="f203" fmla="*/ f165 f55 1"/>
                <a:gd name="f204" fmla="*/ f166 f55 1"/>
                <a:gd name="f205" fmla="*/ f167 f56 1"/>
                <a:gd name="f206" fmla="*/ f168 f56 1"/>
                <a:gd name="f207" fmla="*/ f169 f55 1"/>
                <a:gd name="f208" fmla="*/ f170 f56 1"/>
                <a:gd name="f209" fmla="*/ f171 f55 1"/>
                <a:gd name="f210" fmla="*/ f172 f5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00">
                  <a:pos x="f177" y="f178"/>
                </a:cxn>
                <a:cxn ang="f100">
                  <a:pos x="f177" y="f179"/>
                </a:cxn>
                <a:cxn ang="f100">
                  <a:pos x="f180" y="f181"/>
                </a:cxn>
                <a:cxn ang="f100">
                  <a:pos x="f180" y="f182"/>
                </a:cxn>
                <a:cxn ang="f100">
                  <a:pos x="f183" y="f184"/>
                </a:cxn>
                <a:cxn ang="f100">
                  <a:pos x="f183" y="f185"/>
                </a:cxn>
                <a:cxn ang="f100">
                  <a:pos x="f186" y="f187"/>
                </a:cxn>
                <a:cxn ang="f100">
                  <a:pos x="f188" y="f189"/>
                </a:cxn>
                <a:cxn ang="f100">
                  <a:pos x="f188" y="f190"/>
                </a:cxn>
                <a:cxn ang="f100">
                  <a:pos x="f191" y="f192"/>
                </a:cxn>
                <a:cxn ang="f100">
                  <a:pos x="f191" y="f193"/>
                </a:cxn>
                <a:cxn ang="f100">
                  <a:pos x="f194" y="f195"/>
                </a:cxn>
                <a:cxn ang="f100">
                  <a:pos x="f196" y="f195"/>
                </a:cxn>
                <a:cxn ang="f100">
                  <a:pos x="f197" y="f198"/>
                </a:cxn>
                <a:cxn ang="f100">
                  <a:pos x="f199" y="f200"/>
                </a:cxn>
                <a:cxn ang="f100">
                  <a:pos x="f199" y="f192"/>
                </a:cxn>
                <a:cxn ang="f100">
                  <a:pos x="f201" y="f202"/>
                </a:cxn>
                <a:cxn ang="f100">
                  <a:pos x="f203" y="f187"/>
                </a:cxn>
                <a:cxn ang="f100">
                  <a:pos x="f204" y="f205"/>
                </a:cxn>
                <a:cxn ang="f100">
                  <a:pos x="f204" y="f206"/>
                </a:cxn>
                <a:cxn ang="f100">
                  <a:pos x="f207" y="f206"/>
                </a:cxn>
                <a:cxn ang="f100">
                  <a:pos x="f199" y="f208"/>
                </a:cxn>
                <a:cxn ang="f100">
                  <a:pos x="f209" y="f210"/>
                </a:cxn>
                <a:cxn ang="f100">
                  <a:pos x="f209" y="f178"/>
                </a:cxn>
                <a:cxn ang="f100">
                  <a:pos x="f177" y="f178"/>
                </a:cxn>
              </a:cxnLst>
              <a:rect l="f173" t="f176" r="f174" b="f175"/>
              <a:pathLst>
                <a:path w="104" h="91">
                  <a:moveTo>
                    <a:pt x="f8" y="f7"/>
                  </a:moveTo>
                  <a:cubicBezTo>
                    <a:pt x="f8" y="f7"/>
                    <a:pt x="f5" y="f9"/>
                    <a:pt x="f8" y="f10"/>
                  </a:cubicBezTo>
                  <a:cubicBezTo>
                    <a:pt x="f11" y="f12"/>
                    <a:pt x="f13" y="f14"/>
                    <a:pt x="f15" y="f16"/>
                  </a:cubicBezTo>
                  <a:cubicBezTo>
                    <a:pt x="f15" y="f17"/>
                    <a:pt x="f15" y="f17"/>
                    <a:pt x="f15" y="f17"/>
                  </a:cubicBezTo>
                  <a:cubicBezTo>
                    <a:pt x="f18" y="f19"/>
                    <a:pt x="f18" y="f19"/>
                    <a:pt x="f18" y="f19"/>
                  </a:cubicBezTo>
                  <a:cubicBezTo>
                    <a:pt x="f18" y="f19"/>
                    <a:pt x="f18" y="f20"/>
                    <a:pt x="f18" y="f21"/>
                  </a:cubicBezTo>
                  <a:cubicBezTo>
                    <a:pt x="f18" y="f21"/>
                    <a:pt x="f15" y="f22"/>
                    <a:pt x="f13" y="f23"/>
                  </a:cubicBezTo>
                  <a:cubicBezTo>
                    <a:pt x="f13" y="f23"/>
                    <a:pt x="f24" y="f23"/>
                    <a:pt x="f25" y="f26"/>
                  </a:cubicBezTo>
                  <a:cubicBezTo>
                    <a:pt x="f25" y="f27"/>
                    <a:pt x="f25" y="f28"/>
                    <a:pt x="f25" y="f15"/>
                  </a:cubicBezTo>
                  <a:cubicBezTo>
                    <a:pt x="f29" y="f30"/>
                    <a:pt x="f24" y="f25"/>
                    <a:pt x="f30" y="f25"/>
                  </a:cubicBezTo>
                  <a:cubicBezTo>
                    <a:pt x="f30" y="f25"/>
                    <a:pt x="f29" y="f31"/>
                    <a:pt x="f30" y="f32"/>
                  </a:cubicBezTo>
                  <a:cubicBezTo>
                    <a:pt x="f15" y="f33"/>
                    <a:pt x="f34" y="f35"/>
                    <a:pt x="f20" y="f8"/>
                  </a:cubicBezTo>
                  <a:cubicBezTo>
                    <a:pt x="f20" y="f8"/>
                    <a:pt x="f36" y="f5"/>
                    <a:pt x="f37" y="f8"/>
                  </a:cubicBezTo>
                  <a:cubicBezTo>
                    <a:pt x="f37" y="f8"/>
                    <a:pt x="f37" y="f8"/>
                    <a:pt x="f38" y="f35"/>
                  </a:cubicBezTo>
                  <a:cubicBezTo>
                    <a:pt x="f38" y="f35"/>
                    <a:pt x="f39" y="f40"/>
                    <a:pt x="f41" y="f42"/>
                  </a:cubicBezTo>
                  <a:cubicBezTo>
                    <a:pt x="f14" y="f43"/>
                    <a:pt x="f16" y="f44"/>
                    <a:pt x="f41" y="f25"/>
                  </a:cubicBezTo>
                  <a:cubicBezTo>
                    <a:pt x="f41" y="f25"/>
                    <a:pt x="f45" y="f25"/>
                    <a:pt x="f14" y="f13"/>
                  </a:cubicBezTo>
                  <a:cubicBezTo>
                    <a:pt x="f14" y="f18"/>
                    <a:pt x="f14" y="f46"/>
                    <a:pt x="f47" y="f23"/>
                  </a:cubicBezTo>
                  <a:cubicBezTo>
                    <a:pt x="f47" y="f23"/>
                    <a:pt x="f39" y="f48"/>
                    <a:pt x="f17" y="f20"/>
                  </a:cubicBezTo>
                  <a:cubicBezTo>
                    <a:pt x="f17" y="f20"/>
                    <a:pt x="f19" y="f49"/>
                    <a:pt x="f17" y="f49"/>
                  </a:cubicBezTo>
                  <a:cubicBezTo>
                    <a:pt x="f39" y="f49"/>
                    <a:pt x="f39" y="f49"/>
                    <a:pt x="f39" y="f49"/>
                  </a:cubicBezTo>
                  <a:cubicBezTo>
                    <a:pt x="f39" y="f49"/>
                    <a:pt x="f47" y="f41"/>
                    <a:pt x="f41" y="f14"/>
                  </a:cubicBezTo>
                  <a:cubicBezTo>
                    <a:pt x="f41" y="f14"/>
                    <a:pt x="f50" y="f51"/>
                    <a:pt x="f6" y="f52"/>
                  </a:cubicBezTo>
                  <a:cubicBezTo>
                    <a:pt x="f6" y="f53"/>
                    <a:pt x="f6" y="f7"/>
                    <a:pt x="f6" y="f7"/>
                  </a:cubicBezTo>
                  <a:lnTo>
                    <a:pt x="f8" y="f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CB9D1B1F-8D1E-C179-F830-2280ACA42438}"/>
                </a:ext>
              </a:extLst>
            </p:cNvPr>
            <p:cNvSpPr/>
            <p:nvPr/>
          </p:nvSpPr>
          <p:spPr>
            <a:xfrm>
              <a:off x="8566922" y="3474271"/>
              <a:ext cx="444672" cy="45493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08"/>
                <a:gd name="f7" fmla="val 97"/>
                <a:gd name="f8" fmla="val 48"/>
                <a:gd name="f9" fmla="val 2"/>
                <a:gd name="f10" fmla="val 95"/>
                <a:gd name="f11" fmla="val 47"/>
                <a:gd name="f12" fmla="val 46"/>
                <a:gd name="f13" fmla="val 41"/>
                <a:gd name="f14" fmla="val 40"/>
                <a:gd name="f15" fmla="val 39"/>
                <a:gd name="f16" fmla="val 20"/>
                <a:gd name="f17" fmla="val 19"/>
                <a:gd name="f18" fmla="val 18"/>
                <a:gd name="f19" fmla="val 17"/>
                <a:gd name="f20" fmla="val 16"/>
                <a:gd name="f21" fmla="val 15"/>
                <a:gd name="f22" fmla="val 14"/>
                <a:gd name="f23" fmla="val 1"/>
                <a:gd name="f24" fmla="val 37"/>
                <a:gd name="f25" fmla="val 36"/>
                <a:gd name="f26" fmla="val 35"/>
                <a:gd name="f27" fmla="val 34"/>
                <a:gd name="f28" fmla="val 25"/>
                <a:gd name="f29" fmla="val 24"/>
                <a:gd name="f30" fmla="val 23"/>
                <a:gd name="f31" fmla="val 26"/>
                <a:gd name="f32" fmla="val 107"/>
                <a:gd name="f33" fmla="val 94"/>
                <a:gd name="f34" fmla="val 93"/>
                <a:gd name="f35" fmla="val 92"/>
                <a:gd name="f36" fmla="val 90"/>
                <a:gd name="f37" fmla="val 89"/>
                <a:gd name="f38" fmla="val 88"/>
                <a:gd name="f39" fmla="val 56"/>
                <a:gd name="f40" fmla="val 52"/>
                <a:gd name="f41" fmla="val 12"/>
                <a:gd name="f42" fmla="val 13"/>
                <a:gd name="f43" fmla="+- 0 0 -90"/>
                <a:gd name="f44" fmla="*/ f3 1 108"/>
                <a:gd name="f45" fmla="*/ f4 1 97"/>
                <a:gd name="f46" fmla="val f5"/>
                <a:gd name="f47" fmla="val f6"/>
                <a:gd name="f48" fmla="val f7"/>
                <a:gd name="f49" fmla="*/ f43 f0 1"/>
                <a:gd name="f50" fmla="+- f48 0 f46"/>
                <a:gd name="f51" fmla="+- f47 0 f46"/>
                <a:gd name="f52" fmla="*/ f49 1 f2"/>
                <a:gd name="f53" fmla="*/ f51 1 108"/>
                <a:gd name="f54" fmla="*/ f50 1 97"/>
                <a:gd name="f55" fmla="*/ 48 f51 1"/>
                <a:gd name="f56" fmla="*/ 2 f50 1"/>
                <a:gd name="f57" fmla="*/ 95 f50 1"/>
                <a:gd name="f58" fmla="*/ 46 f51 1"/>
                <a:gd name="f59" fmla="*/ 97 f50 1"/>
                <a:gd name="f60" fmla="*/ 41 f51 1"/>
                <a:gd name="f61" fmla="*/ 39 f51 1"/>
                <a:gd name="f62" fmla="*/ 48 f50 1"/>
                <a:gd name="f63" fmla="*/ 20 f51 1"/>
                <a:gd name="f64" fmla="*/ 17 f51 1"/>
                <a:gd name="f65" fmla="*/ 47 f50 1"/>
                <a:gd name="f66" fmla="*/ 14 f51 1"/>
                <a:gd name="f67" fmla="*/ 46 f50 1"/>
                <a:gd name="f68" fmla="*/ 1 f51 1"/>
                <a:gd name="f69" fmla="*/ 37 f50 1"/>
                <a:gd name="f70" fmla="*/ 0 f51 1"/>
                <a:gd name="f71" fmla="*/ 35 f50 1"/>
                <a:gd name="f72" fmla="*/ 34 f50 1"/>
                <a:gd name="f73" fmla="*/ 25 f50 1"/>
                <a:gd name="f74" fmla="*/ 24 f50 1"/>
                <a:gd name="f75" fmla="*/ 23 f50 1"/>
                <a:gd name="f76" fmla="*/ 0 f50 1"/>
                <a:gd name="f77" fmla="*/ 108 f51 1"/>
                <a:gd name="f78" fmla="*/ 107 f51 1"/>
                <a:gd name="f79" fmla="*/ 26 f50 1"/>
                <a:gd name="f80" fmla="*/ 94 f51 1"/>
                <a:gd name="f81" fmla="*/ 92 f51 1"/>
                <a:gd name="f82" fmla="*/ 88 f51 1"/>
                <a:gd name="f83" fmla="*/ 56 f51 1"/>
                <a:gd name="f84" fmla="*/ 52 f51 1"/>
                <a:gd name="f85" fmla="*/ 12 f50 1"/>
                <a:gd name="f86" fmla="*/ 13 f50 1"/>
                <a:gd name="f87" fmla="*/ 14 f50 1"/>
                <a:gd name="f88" fmla="+- f52 0 f1"/>
                <a:gd name="f89" fmla="*/ f55 1 108"/>
                <a:gd name="f90" fmla="*/ f56 1 97"/>
                <a:gd name="f91" fmla="*/ f57 1 97"/>
                <a:gd name="f92" fmla="*/ f58 1 108"/>
                <a:gd name="f93" fmla="*/ f59 1 97"/>
                <a:gd name="f94" fmla="*/ f60 1 108"/>
                <a:gd name="f95" fmla="*/ f61 1 108"/>
                <a:gd name="f96" fmla="*/ f62 1 97"/>
                <a:gd name="f97" fmla="*/ f63 1 108"/>
                <a:gd name="f98" fmla="*/ f64 1 108"/>
                <a:gd name="f99" fmla="*/ f65 1 97"/>
                <a:gd name="f100" fmla="*/ f66 1 108"/>
                <a:gd name="f101" fmla="*/ f67 1 97"/>
                <a:gd name="f102" fmla="*/ f68 1 108"/>
                <a:gd name="f103" fmla="*/ f69 1 97"/>
                <a:gd name="f104" fmla="*/ f70 1 108"/>
                <a:gd name="f105" fmla="*/ f71 1 97"/>
                <a:gd name="f106" fmla="*/ f72 1 97"/>
                <a:gd name="f107" fmla="*/ f73 1 97"/>
                <a:gd name="f108" fmla="*/ f74 1 97"/>
                <a:gd name="f109" fmla="*/ f75 1 97"/>
                <a:gd name="f110" fmla="*/ f76 1 97"/>
                <a:gd name="f111" fmla="*/ f77 1 108"/>
                <a:gd name="f112" fmla="*/ f78 1 108"/>
                <a:gd name="f113" fmla="*/ f79 1 97"/>
                <a:gd name="f114" fmla="*/ f80 1 108"/>
                <a:gd name="f115" fmla="*/ f81 1 108"/>
                <a:gd name="f116" fmla="*/ f82 1 108"/>
                <a:gd name="f117" fmla="*/ f83 1 108"/>
                <a:gd name="f118" fmla="*/ f84 1 108"/>
                <a:gd name="f119" fmla="*/ f85 1 97"/>
                <a:gd name="f120" fmla="*/ f86 1 97"/>
                <a:gd name="f121" fmla="*/ f87 1 97"/>
                <a:gd name="f122" fmla="*/ 0 1 f53"/>
                <a:gd name="f123" fmla="*/ f47 1 f53"/>
                <a:gd name="f124" fmla="*/ 0 1 f54"/>
                <a:gd name="f125" fmla="*/ f48 1 f54"/>
                <a:gd name="f126" fmla="*/ f89 1 f53"/>
                <a:gd name="f127" fmla="*/ f90 1 f54"/>
                <a:gd name="f128" fmla="*/ f91 1 f54"/>
                <a:gd name="f129" fmla="*/ f92 1 f53"/>
                <a:gd name="f130" fmla="*/ f93 1 f54"/>
                <a:gd name="f131" fmla="*/ f94 1 f53"/>
                <a:gd name="f132" fmla="*/ f95 1 f53"/>
                <a:gd name="f133" fmla="*/ f96 1 f54"/>
                <a:gd name="f134" fmla="*/ f97 1 f53"/>
                <a:gd name="f135" fmla="*/ f98 1 f53"/>
                <a:gd name="f136" fmla="*/ f99 1 f54"/>
                <a:gd name="f137" fmla="*/ f100 1 f53"/>
                <a:gd name="f138" fmla="*/ f101 1 f54"/>
                <a:gd name="f139" fmla="*/ f102 1 f53"/>
                <a:gd name="f140" fmla="*/ f103 1 f54"/>
                <a:gd name="f141" fmla="*/ f104 1 f53"/>
                <a:gd name="f142" fmla="*/ f105 1 f54"/>
                <a:gd name="f143" fmla="*/ f106 1 f54"/>
                <a:gd name="f144" fmla="*/ f107 1 f54"/>
                <a:gd name="f145" fmla="*/ f108 1 f54"/>
                <a:gd name="f146" fmla="*/ f109 1 f54"/>
                <a:gd name="f147" fmla="*/ f110 1 f54"/>
                <a:gd name="f148" fmla="*/ f111 1 f53"/>
                <a:gd name="f149" fmla="*/ f112 1 f53"/>
                <a:gd name="f150" fmla="*/ f113 1 f54"/>
                <a:gd name="f151" fmla="*/ f114 1 f53"/>
                <a:gd name="f152" fmla="*/ f115 1 f53"/>
                <a:gd name="f153" fmla="*/ f116 1 f53"/>
                <a:gd name="f154" fmla="*/ f117 1 f53"/>
                <a:gd name="f155" fmla="*/ f118 1 f53"/>
                <a:gd name="f156" fmla="*/ f119 1 f54"/>
                <a:gd name="f157" fmla="*/ f120 1 f54"/>
                <a:gd name="f158" fmla="*/ f121 1 f54"/>
                <a:gd name="f159" fmla="*/ f122 f44 1"/>
                <a:gd name="f160" fmla="*/ f123 f44 1"/>
                <a:gd name="f161" fmla="*/ f125 f45 1"/>
                <a:gd name="f162" fmla="*/ f124 f45 1"/>
                <a:gd name="f163" fmla="*/ f126 f44 1"/>
                <a:gd name="f164" fmla="*/ f127 f45 1"/>
                <a:gd name="f165" fmla="*/ f128 f45 1"/>
                <a:gd name="f166" fmla="*/ f129 f44 1"/>
                <a:gd name="f167" fmla="*/ f130 f45 1"/>
                <a:gd name="f168" fmla="*/ f131 f44 1"/>
                <a:gd name="f169" fmla="*/ f132 f44 1"/>
                <a:gd name="f170" fmla="*/ f133 f45 1"/>
                <a:gd name="f171" fmla="*/ f134 f44 1"/>
                <a:gd name="f172" fmla="*/ f135 f44 1"/>
                <a:gd name="f173" fmla="*/ f136 f45 1"/>
                <a:gd name="f174" fmla="*/ f137 f44 1"/>
                <a:gd name="f175" fmla="*/ f138 f45 1"/>
                <a:gd name="f176" fmla="*/ f139 f44 1"/>
                <a:gd name="f177" fmla="*/ f140 f45 1"/>
                <a:gd name="f178" fmla="*/ f141 f44 1"/>
                <a:gd name="f179" fmla="*/ f142 f45 1"/>
                <a:gd name="f180" fmla="*/ f143 f45 1"/>
                <a:gd name="f181" fmla="*/ f144 f45 1"/>
                <a:gd name="f182" fmla="*/ f145 f45 1"/>
                <a:gd name="f183" fmla="*/ f146 f45 1"/>
                <a:gd name="f184" fmla="*/ f147 f45 1"/>
                <a:gd name="f185" fmla="*/ f148 f44 1"/>
                <a:gd name="f186" fmla="*/ f149 f44 1"/>
                <a:gd name="f187" fmla="*/ f150 f45 1"/>
                <a:gd name="f188" fmla="*/ f151 f44 1"/>
                <a:gd name="f189" fmla="*/ f152 f44 1"/>
                <a:gd name="f190" fmla="*/ f153 f44 1"/>
                <a:gd name="f191" fmla="*/ f154 f44 1"/>
                <a:gd name="f192" fmla="*/ f155 f44 1"/>
                <a:gd name="f193" fmla="*/ f156 f45 1"/>
                <a:gd name="f194" fmla="*/ f157 f45 1"/>
                <a:gd name="f195" fmla="*/ f158 f4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8">
                  <a:pos x="f163" y="f164"/>
                </a:cxn>
                <a:cxn ang="f88">
                  <a:pos x="f163" y="f165"/>
                </a:cxn>
                <a:cxn ang="f88">
                  <a:pos x="f166" y="f167"/>
                </a:cxn>
                <a:cxn ang="f88">
                  <a:pos x="f168" y="f167"/>
                </a:cxn>
                <a:cxn ang="f88">
                  <a:pos x="f169" y="f165"/>
                </a:cxn>
                <a:cxn ang="f88">
                  <a:pos x="f169" y="f170"/>
                </a:cxn>
                <a:cxn ang="f88">
                  <a:pos x="f171" y="f170"/>
                </a:cxn>
                <a:cxn ang="f88">
                  <a:pos x="f172" y="f173"/>
                </a:cxn>
                <a:cxn ang="f88">
                  <a:pos x="f174" y="f175"/>
                </a:cxn>
                <a:cxn ang="f88">
                  <a:pos x="f176" y="f177"/>
                </a:cxn>
                <a:cxn ang="f88">
                  <a:pos x="f178" y="f179"/>
                </a:cxn>
                <a:cxn ang="f88">
                  <a:pos x="f176" y="f180"/>
                </a:cxn>
                <a:cxn ang="f88">
                  <a:pos x="f174" y="f181"/>
                </a:cxn>
                <a:cxn ang="f88">
                  <a:pos x="f172" y="f182"/>
                </a:cxn>
                <a:cxn ang="f88">
                  <a:pos x="f171" y="f183"/>
                </a:cxn>
                <a:cxn ang="f88">
                  <a:pos x="f169" y="f183"/>
                </a:cxn>
                <a:cxn ang="f88">
                  <a:pos x="f169" y="f164"/>
                </a:cxn>
                <a:cxn ang="f88">
                  <a:pos x="f168" y="f184"/>
                </a:cxn>
                <a:cxn ang="f88">
                  <a:pos x="f166" y="f184"/>
                </a:cxn>
                <a:cxn ang="f88">
                  <a:pos x="f163" y="f164"/>
                </a:cxn>
                <a:cxn ang="f88">
                  <a:pos x="f185" y="f181"/>
                </a:cxn>
                <a:cxn ang="f88">
                  <a:pos x="f186" y="f187"/>
                </a:cxn>
                <a:cxn ang="f88">
                  <a:pos x="f188" y="f179"/>
                </a:cxn>
                <a:cxn ang="f88">
                  <a:pos x="f189" y="f177"/>
                </a:cxn>
                <a:cxn ang="f88">
                  <a:pos x="f190" y="f177"/>
                </a:cxn>
                <a:cxn ang="f88">
                  <a:pos x="f191" y="f177"/>
                </a:cxn>
                <a:cxn ang="f88">
                  <a:pos x="f192" y="f193"/>
                </a:cxn>
                <a:cxn ang="f88">
                  <a:pos x="f190" y="f193"/>
                </a:cxn>
                <a:cxn ang="f88">
                  <a:pos x="f189" y="f194"/>
                </a:cxn>
                <a:cxn ang="f88">
                  <a:pos x="f188" y="f195"/>
                </a:cxn>
                <a:cxn ang="f88">
                  <a:pos x="f186" y="f183"/>
                </a:cxn>
                <a:cxn ang="f88">
                  <a:pos x="f185" y="f181"/>
                </a:cxn>
              </a:cxnLst>
              <a:rect l="f159" t="f162" r="f160" b="f161"/>
              <a:pathLst>
                <a:path w="108" h="97">
                  <a:moveTo>
                    <a:pt x="f8" y="f9"/>
                  </a:moveTo>
                  <a:cubicBezTo>
                    <a:pt x="f8" y="f10"/>
                    <a:pt x="f8" y="f10"/>
                    <a:pt x="f8" y="f10"/>
                  </a:cubicBezTo>
                  <a:cubicBezTo>
                    <a:pt x="f8" y="f7"/>
                    <a:pt x="f11" y="f7"/>
                    <a:pt x="f12" y="f7"/>
                  </a:cubicBezTo>
                  <a:cubicBezTo>
                    <a:pt x="f13" y="f7"/>
                    <a:pt x="f13" y="f7"/>
                    <a:pt x="f13" y="f7"/>
                  </a:cubicBezTo>
                  <a:cubicBezTo>
                    <a:pt x="f14" y="f7"/>
                    <a:pt x="f15" y="f7"/>
                    <a:pt x="f15" y="f10"/>
                  </a:cubicBezTo>
                  <a:cubicBezTo>
                    <a:pt x="f15" y="f8"/>
                    <a:pt x="f15" y="f8"/>
                    <a:pt x="f15" y="f8"/>
                  </a:cubicBezTo>
                  <a:cubicBezTo>
                    <a:pt x="f16" y="f8"/>
                    <a:pt x="f16" y="f8"/>
                    <a:pt x="f16" y="f8"/>
                  </a:cubicBezTo>
                  <a:cubicBezTo>
                    <a:pt x="f17" y="f8"/>
                    <a:pt x="f18" y="f8"/>
                    <a:pt x="f19" y="f11"/>
                  </a:cubicBezTo>
                  <a:cubicBezTo>
                    <a:pt x="f20" y="f11"/>
                    <a:pt x="f21" y="f12"/>
                    <a:pt x="f22" y="f12"/>
                  </a:cubicBezTo>
                  <a:cubicBezTo>
                    <a:pt x="f23" y="f24"/>
                    <a:pt x="f23" y="f24"/>
                    <a:pt x="f23" y="f24"/>
                  </a:cubicBezTo>
                  <a:cubicBezTo>
                    <a:pt x="f23" y="f24"/>
                    <a:pt x="f5" y="f25"/>
                    <a:pt x="f5" y="f26"/>
                  </a:cubicBezTo>
                  <a:cubicBezTo>
                    <a:pt x="f5" y="f26"/>
                    <a:pt x="f23" y="f27"/>
                    <a:pt x="f23" y="f27"/>
                  </a:cubicBezTo>
                  <a:cubicBezTo>
                    <a:pt x="f22" y="f28"/>
                    <a:pt x="f22" y="f28"/>
                    <a:pt x="f22" y="f28"/>
                  </a:cubicBezTo>
                  <a:cubicBezTo>
                    <a:pt x="f21" y="f29"/>
                    <a:pt x="f20" y="f29"/>
                    <a:pt x="f19" y="f29"/>
                  </a:cubicBezTo>
                  <a:cubicBezTo>
                    <a:pt x="f18" y="f30"/>
                    <a:pt x="f17" y="f30"/>
                    <a:pt x="f16" y="f30"/>
                  </a:cubicBezTo>
                  <a:cubicBezTo>
                    <a:pt x="f15" y="f30"/>
                    <a:pt x="f15" y="f30"/>
                    <a:pt x="f15" y="f30"/>
                  </a:cubicBezTo>
                  <a:cubicBezTo>
                    <a:pt x="f15" y="f9"/>
                    <a:pt x="f15" y="f9"/>
                    <a:pt x="f15" y="f9"/>
                  </a:cubicBezTo>
                  <a:cubicBezTo>
                    <a:pt x="f15" y="f23"/>
                    <a:pt x="f14" y="f5"/>
                    <a:pt x="f13" y="f5"/>
                  </a:cubicBezTo>
                  <a:cubicBezTo>
                    <a:pt x="f12" y="f5"/>
                    <a:pt x="f12" y="f5"/>
                    <a:pt x="f12" y="f5"/>
                  </a:cubicBezTo>
                  <a:cubicBezTo>
                    <a:pt x="f11" y="f5"/>
                    <a:pt x="f8" y="f23"/>
                    <a:pt x="f8" y="f9"/>
                  </a:cubicBezTo>
                  <a:close/>
                  <a:moveTo>
                    <a:pt x="f6" y="f28"/>
                  </a:moveTo>
                  <a:cubicBezTo>
                    <a:pt x="f6" y="f28"/>
                    <a:pt x="f6" y="f31"/>
                    <a:pt x="f32" y="f31"/>
                  </a:cubicBezTo>
                  <a:cubicBezTo>
                    <a:pt x="f33" y="f26"/>
                    <a:pt x="f33" y="f26"/>
                    <a:pt x="f33" y="f26"/>
                  </a:cubicBezTo>
                  <a:cubicBezTo>
                    <a:pt x="f33" y="f25"/>
                    <a:pt x="f34" y="f25"/>
                    <a:pt x="f35" y="f24"/>
                  </a:cubicBezTo>
                  <a:cubicBezTo>
                    <a:pt x="f36" y="f24"/>
                    <a:pt x="f37" y="f24"/>
                    <a:pt x="f38" y="f24"/>
                  </a:cubicBezTo>
                  <a:cubicBezTo>
                    <a:pt x="f39" y="f24"/>
                    <a:pt x="f39" y="f24"/>
                    <a:pt x="f39" y="f24"/>
                  </a:cubicBezTo>
                  <a:cubicBezTo>
                    <a:pt x="f40" y="f41"/>
                    <a:pt x="f40" y="f41"/>
                    <a:pt x="f40" y="f41"/>
                  </a:cubicBezTo>
                  <a:cubicBezTo>
                    <a:pt x="f38" y="f41"/>
                    <a:pt x="f38" y="f41"/>
                    <a:pt x="f38" y="f41"/>
                  </a:cubicBezTo>
                  <a:cubicBezTo>
                    <a:pt x="f37" y="f41"/>
                    <a:pt x="f36" y="f41"/>
                    <a:pt x="f35" y="f42"/>
                  </a:cubicBezTo>
                  <a:cubicBezTo>
                    <a:pt x="f34" y="f42"/>
                    <a:pt x="f33" y="f42"/>
                    <a:pt x="f33" y="f22"/>
                  </a:cubicBezTo>
                  <a:cubicBezTo>
                    <a:pt x="f32" y="f30"/>
                    <a:pt x="f32" y="f30"/>
                    <a:pt x="f32" y="f30"/>
                  </a:cubicBezTo>
                  <a:cubicBezTo>
                    <a:pt x="f6" y="f30"/>
                    <a:pt x="f6" y="f29"/>
                    <a:pt x="f6" y="f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Freeform 102">
              <a:extLst>
                <a:ext uri="{FF2B5EF4-FFF2-40B4-BE49-F238E27FC236}">
                  <a16:creationId xmlns:a16="http://schemas.microsoft.com/office/drawing/2014/main" id="{34D55714-63AB-9EAB-2324-9900C6E53965}"/>
                </a:ext>
              </a:extLst>
            </p:cNvPr>
            <p:cNvSpPr/>
            <p:nvPr/>
          </p:nvSpPr>
          <p:spPr>
            <a:xfrm>
              <a:off x="9853830" y="4387912"/>
              <a:ext cx="265057" cy="4509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64"/>
                <a:gd name="f7" fmla="val 96"/>
                <a:gd name="f8" fmla="val 61"/>
                <a:gd name="f9" fmla="val 43"/>
                <a:gd name="f10" fmla="val 39"/>
                <a:gd name="f11" fmla="val 92"/>
                <a:gd name="f12" fmla="val 37"/>
                <a:gd name="f13" fmla="val 94"/>
                <a:gd name="f14" fmla="val 35"/>
                <a:gd name="f15" fmla="val 32"/>
                <a:gd name="f16" fmla="val 29"/>
                <a:gd name="f17" fmla="val 26"/>
                <a:gd name="f18" fmla="val 24"/>
                <a:gd name="f19" fmla="val 2"/>
                <a:gd name="f20" fmla="val 40"/>
                <a:gd name="f21" fmla="val 36"/>
                <a:gd name="f22" fmla="val 14"/>
                <a:gd name="f23" fmla="val 49"/>
                <a:gd name="f24" fmla="val 63"/>
                <a:gd name="f25" fmla="val 16"/>
                <a:gd name="f26" fmla="val 23"/>
                <a:gd name="f27" fmla="val 41"/>
                <a:gd name="f28" fmla="val 48"/>
                <a:gd name="f29" fmla="+- 0 0 -90"/>
                <a:gd name="f30" fmla="*/ f3 1 64"/>
                <a:gd name="f31" fmla="*/ f4 1 96"/>
                <a:gd name="f32" fmla="val f5"/>
                <a:gd name="f33" fmla="val f6"/>
                <a:gd name="f34" fmla="val f7"/>
                <a:gd name="f35" fmla="*/ f29 f0 1"/>
                <a:gd name="f36" fmla="+- f34 0 f32"/>
                <a:gd name="f37" fmla="+- f33 0 f32"/>
                <a:gd name="f38" fmla="*/ f35 1 f2"/>
                <a:gd name="f39" fmla="*/ f37 1 64"/>
                <a:gd name="f40" fmla="*/ f36 1 96"/>
                <a:gd name="f41" fmla="*/ 61 f37 1"/>
                <a:gd name="f42" fmla="*/ 43 f36 1"/>
                <a:gd name="f43" fmla="*/ 39 f37 1"/>
                <a:gd name="f44" fmla="*/ 92 f36 1"/>
                <a:gd name="f45" fmla="*/ 32 f37 1"/>
                <a:gd name="f46" fmla="*/ 96 f36 1"/>
                <a:gd name="f47" fmla="*/ 24 f37 1"/>
                <a:gd name="f48" fmla="*/ 2 f37 1"/>
                <a:gd name="f49" fmla="*/ 0 f37 1"/>
                <a:gd name="f50" fmla="*/ 32 f36 1"/>
                <a:gd name="f51" fmla="*/ 0 f36 1"/>
                <a:gd name="f52" fmla="*/ 64 f37 1"/>
                <a:gd name="f53" fmla="*/ 16 f36 1"/>
                <a:gd name="f54" fmla="*/ 16 f37 1"/>
                <a:gd name="f55" fmla="*/ 48 f36 1"/>
                <a:gd name="f56" fmla="*/ 48 f37 1"/>
                <a:gd name="f57" fmla="+- f38 0 f1"/>
                <a:gd name="f58" fmla="*/ f41 1 64"/>
                <a:gd name="f59" fmla="*/ f42 1 96"/>
                <a:gd name="f60" fmla="*/ f43 1 64"/>
                <a:gd name="f61" fmla="*/ f44 1 96"/>
                <a:gd name="f62" fmla="*/ f45 1 64"/>
                <a:gd name="f63" fmla="*/ f46 1 96"/>
                <a:gd name="f64" fmla="*/ f47 1 64"/>
                <a:gd name="f65" fmla="*/ f48 1 64"/>
                <a:gd name="f66" fmla="*/ f49 1 64"/>
                <a:gd name="f67" fmla="*/ f50 1 96"/>
                <a:gd name="f68" fmla="*/ f51 1 96"/>
                <a:gd name="f69" fmla="*/ f52 1 64"/>
                <a:gd name="f70" fmla="*/ f53 1 96"/>
                <a:gd name="f71" fmla="*/ f54 1 64"/>
                <a:gd name="f72" fmla="*/ f55 1 96"/>
                <a:gd name="f73" fmla="*/ f56 1 64"/>
                <a:gd name="f74" fmla="*/ 0 1 f39"/>
                <a:gd name="f75" fmla="*/ f33 1 f39"/>
                <a:gd name="f76" fmla="*/ 0 1 f40"/>
                <a:gd name="f77" fmla="*/ f34 1 f40"/>
                <a:gd name="f78" fmla="*/ f58 1 f39"/>
                <a:gd name="f79" fmla="*/ f59 1 f40"/>
                <a:gd name="f80" fmla="*/ f60 1 f39"/>
                <a:gd name="f81" fmla="*/ f61 1 f40"/>
                <a:gd name="f82" fmla="*/ f62 1 f39"/>
                <a:gd name="f83" fmla="*/ f63 1 f40"/>
                <a:gd name="f84" fmla="*/ f64 1 f39"/>
                <a:gd name="f85" fmla="*/ f65 1 f39"/>
                <a:gd name="f86" fmla="*/ f66 1 f39"/>
                <a:gd name="f87" fmla="*/ f67 1 f40"/>
                <a:gd name="f88" fmla="*/ f68 1 f40"/>
                <a:gd name="f89" fmla="*/ f69 1 f39"/>
                <a:gd name="f90" fmla="*/ f70 1 f40"/>
                <a:gd name="f91" fmla="*/ f71 1 f39"/>
                <a:gd name="f92" fmla="*/ f72 1 f40"/>
                <a:gd name="f93" fmla="*/ f73 1 f39"/>
                <a:gd name="f94" fmla="*/ f74 f30 1"/>
                <a:gd name="f95" fmla="*/ f75 f30 1"/>
                <a:gd name="f96" fmla="*/ f77 f31 1"/>
                <a:gd name="f97" fmla="*/ f76 f31 1"/>
                <a:gd name="f98" fmla="*/ f78 f30 1"/>
                <a:gd name="f99" fmla="*/ f79 f31 1"/>
                <a:gd name="f100" fmla="*/ f80 f30 1"/>
                <a:gd name="f101" fmla="*/ f81 f31 1"/>
                <a:gd name="f102" fmla="*/ f82 f30 1"/>
                <a:gd name="f103" fmla="*/ f83 f31 1"/>
                <a:gd name="f104" fmla="*/ f84 f30 1"/>
                <a:gd name="f105" fmla="*/ f85 f30 1"/>
                <a:gd name="f106" fmla="*/ f86 f30 1"/>
                <a:gd name="f107" fmla="*/ f87 f31 1"/>
                <a:gd name="f108" fmla="*/ f88 f31 1"/>
                <a:gd name="f109" fmla="*/ f89 f30 1"/>
                <a:gd name="f110" fmla="*/ f90 f31 1"/>
                <a:gd name="f111" fmla="*/ f91 f30 1"/>
                <a:gd name="f112" fmla="*/ f92 f31 1"/>
                <a:gd name="f113" fmla="*/ f93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7">
                  <a:pos x="f98" y="f99"/>
                </a:cxn>
                <a:cxn ang="f57">
                  <a:pos x="f100" y="f101"/>
                </a:cxn>
                <a:cxn ang="f57">
                  <a:pos x="f102" y="f103"/>
                </a:cxn>
                <a:cxn ang="f57">
                  <a:pos x="f104" y="f101"/>
                </a:cxn>
                <a:cxn ang="f57">
                  <a:pos x="f105" y="f99"/>
                </a:cxn>
                <a:cxn ang="f57">
                  <a:pos x="f106" y="f107"/>
                </a:cxn>
                <a:cxn ang="f57">
                  <a:pos x="f102" y="f108"/>
                </a:cxn>
                <a:cxn ang="f57">
                  <a:pos x="f109" y="f107"/>
                </a:cxn>
                <a:cxn ang="f57">
                  <a:pos x="f98" y="f99"/>
                </a:cxn>
                <a:cxn ang="f57">
                  <a:pos x="f102" y="f110"/>
                </a:cxn>
                <a:cxn ang="f57">
                  <a:pos x="f111" y="f107"/>
                </a:cxn>
                <a:cxn ang="f57">
                  <a:pos x="f102" y="f112"/>
                </a:cxn>
                <a:cxn ang="f57">
                  <a:pos x="f113" y="f107"/>
                </a:cxn>
                <a:cxn ang="f57">
                  <a:pos x="f102" y="f110"/>
                </a:cxn>
              </a:cxnLst>
              <a:rect l="f94" t="f97" r="f95" b="f96"/>
              <a:pathLst>
                <a:path w="64" h="96">
                  <a:moveTo>
                    <a:pt x="f8" y="f9"/>
                  </a:moveTo>
                  <a:cubicBezTo>
                    <a:pt x="f10" y="f11"/>
                    <a:pt x="f10" y="f11"/>
                    <a:pt x="f10" y="f11"/>
                  </a:cubicBezTo>
                  <a:cubicBezTo>
                    <a:pt x="f12" y="f13"/>
                    <a:pt x="f14" y="f7"/>
                    <a:pt x="f15" y="f7"/>
                  </a:cubicBezTo>
                  <a:cubicBezTo>
                    <a:pt x="f16" y="f7"/>
                    <a:pt x="f17" y="f13"/>
                    <a:pt x="f18" y="f11"/>
                  </a:cubicBezTo>
                  <a:cubicBezTo>
                    <a:pt x="f19" y="f9"/>
                    <a:pt x="f19" y="f9"/>
                    <a:pt x="f19" y="f9"/>
                  </a:cubicBezTo>
                  <a:cubicBezTo>
                    <a:pt x="f5" y="f20"/>
                    <a:pt x="f5" y="f21"/>
                    <a:pt x="f5" y="f15"/>
                  </a:cubicBezTo>
                  <a:cubicBezTo>
                    <a:pt x="f5" y="f22"/>
                    <a:pt x="f22" y="f5"/>
                    <a:pt x="f15" y="f5"/>
                  </a:cubicBezTo>
                  <a:cubicBezTo>
                    <a:pt x="f23" y="f5"/>
                    <a:pt x="f6" y="f22"/>
                    <a:pt x="f6" y="f15"/>
                  </a:cubicBezTo>
                  <a:cubicBezTo>
                    <a:pt x="f6" y="f21"/>
                    <a:pt x="f24" y="f20"/>
                    <a:pt x="f8" y="f9"/>
                  </a:cubicBezTo>
                  <a:close/>
                  <a:moveTo>
                    <a:pt x="f15" y="f25"/>
                  </a:moveTo>
                  <a:cubicBezTo>
                    <a:pt x="f26" y="f25"/>
                    <a:pt x="f25" y="f26"/>
                    <a:pt x="f25" y="f15"/>
                  </a:cubicBezTo>
                  <a:cubicBezTo>
                    <a:pt x="f25" y="f27"/>
                    <a:pt x="f26" y="f28"/>
                    <a:pt x="f15" y="f28"/>
                  </a:cubicBezTo>
                  <a:cubicBezTo>
                    <a:pt x="f20" y="f28"/>
                    <a:pt x="f28" y="f27"/>
                    <a:pt x="f28" y="f15"/>
                  </a:cubicBezTo>
                  <a:cubicBezTo>
                    <a:pt x="f28" y="f26"/>
                    <a:pt x="f20" y="f25"/>
                    <a:pt x="f15" y="f2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Freeform 52">
              <a:extLst>
                <a:ext uri="{FF2B5EF4-FFF2-40B4-BE49-F238E27FC236}">
                  <a16:creationId xmlns:a16="http://schemas.microsoft.com/office/drawing/2014/main" id="{BCA60874-6120-A0D3-BA36-48F47E0E2736}"/>
                </a:ext>
              </a:extLst>
            </p:cNvPr>
            <p:cNvSpPr/>
            <p:nvPr/>
          </p:nvSpPr>
          <p:spPr>
            <a:xfrm>
              <a:off x="9310119" y="5689003"/>
              <a:ext cx="399327" cy="45493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7"/>
                <a:gd name="f7" fmla="val 22"/>
                <a:gd name="f8" fmla="val 86"/>
                <a:gd name="f9" fmla="val 92"/>
                <a:gd name="f10" fmla="val 11"/>
                <a:gd name="f11" fmla="val 5"/>
                <a:gd name="f12" fmla="val 16"/>
                <a:gd name="f13" fmla="val 15"/>
                <a:gd name="f14" fmla="val 33"/>
                <a:gd name="f15" fmla="val 64"/>
                <a:gd name="f16" fmla="val 81"/>
                <a:gd name="f17" fmla="val 43"/>
                <a:gd name="f18" fmla="val 28"/>
                <a:gd name="f19" fmla="val 18"/>
                <a:gd name="f20" fmla="val 20"/>
                <a:gd name="f21" fmla="val 76"/>
                <a:gd name="f22" fmla="val 69"/>
                <a:gd name="f23" fmla="+- 0 0 -90"/>
                <a:gd name="f24" fmla="*/ f3 1 97"/>
                <a:gd name="f25" fmla="*/ f4 1 97"/>
                <a:gd name="f26" fmla="val f5"/>
                <a:gd name="f27" fmla="val f6"/>
                <a:gd name="f28" fmla="*/ f23 f0 1"/>
                <a:gd name="f29" fmla="+- f27 0 f26"/>
                <a:gd name="f30" fmla="*/ f28 1 f2"/>
                <a:gd name="f31" fmla="*/ f29 1 97"/>
                <a:gd name="f32" fmla="*/ 97 f29 1"/>
                <a:gd name="f33" fmla="*/ 22 f29 1"/>
                <a:gd name="f34" fmla="*/ 86 f29 1"/>
                <a:gd name="f35" fmla="*/ 11 f29 1"/>
                <a:gd name="f36" fmla="*/ 0 f29 1"/>
                <a:gd name="f37" fmla="*/ 15 f29 1"/>
                <a:gd name="f38" fmla="*/ 33 f29 1"/>
                <a:gd name="f39" fmla="*/ 64 f29 1"/>
                <a:gd name="f40" fmla="*/ 81 f29 1"/>
                <a:gd name="f41" fmla="*/ 43 f29 1"/>
                <a:gd name="f42" fmla="*/ 28 f29 1"/>
                <a:gd name="f43" fmla="*/ 18 f29 1"/>
                <a:gd name="f44" fmla="*/ 20 f29 1"/>
                <a:gd name="f45" fmla="*/ 76 f29 1"/>
                <a:gd name="f46" fmla="*/ 69 f29 1"/>
                <a:gd name="f47" fmla="+- f30 0 f1"/>
                <a:gd name="f48" fmla="*/ f32 1 97"/>
                <a:gd name="f49" fmla="*/ f33 1 97"/>
                <a:gd name="f50" fmla="*/ f34 1 97"/>
                <a:gd name="f51" fmla="*/ f35 1 97"/>
                <a:gd name="f52" fmla="*/ f36 1 97"/>
                <a:gd name="f53" fmla="*/ f37 1 97"/>
                <a:gd name="f54" fmla="*/ f38 1 97"/>
                <a:gd name="f55" fmla="*/ f39 1 97"/>
                <a:gd name="f56" fmla="*/ f40 1 97"/>
                <a:gd name="f57" fmla="*/ f41 1 97"/>
                <a:gd name="f58" fmla="*/ f42 1 97"/>
                <a:gd name="f59" fmla="*/ f43 1 97"/>
                <a:gd name="f60" fmla="*/ f44 1 97"/>
                <a:gd name="f61" fmla="*/ f45 1 97"/>
                <a:gd name="f62" fmla="*/ f46 1 97"/>
                <a:gd name="f63" fmla="*/ 0 1 f31"/>
                <a:gd name="f64" fmla="*/ f27 1 f31"/>
                <a:gd name="f65" fmla="*/ f48 1 f31"/>
                <a:gd name="f66" fmla="*/ f49 1 f31"/>
                <a:gd name="f67" fmla="*/ f50 1 f31"/>
                <a:gd name="f68" fmla="*/ f51 1 f31"/>
                <a:gd name="f69" fmla="*/ f52 1 f31"/>
                <a:gd name="f70" fmla="*/ f53 1 f31"/>
                <a:gd name="f71" fmla="*/ f54 1 f31"/>
                <a:gd name="f72" fmla="*/ f55 1 f31"/>
                <a:gd name="f73" fmla="*/ f56 1 f31"/>
                <a:gd name="f74" fmla="*/ f57 1 f31"/>
                <a:gd name="f75" fmla="*/ f58 1 f31"/>
                <a:gd name="f76" fmla="*/ f59 1 f31"/>
                <a:gd name="f77" fmla="*/ f60 1 f31"/>
                <a:gd name="f78" fmla="*/ f61 1 f31"/>
                <a:gd name="f79" fmla="*/ f62 1 f31"/>
                <a:gd name="f80" fmla="*/ f63 f24 1"/>
                <a:gd name="f81" fmla="*/ f64 f24 1"/>
                <a:gd name="f82" fmla="*/ f64 f25 1"/>
                <a:gd name="f83" fmla="*/ f63 f25 1"/>
                <a:gd name="f84" fmla="*/ f65 f24 1"/>
                <a:gd name="f85" fmla="*/ f66 f25 1"/>
                <a:gd name="f86" fmla="*/ f67 f25 1"/>
                <a:gd name="f87" fmla="*/ f67 f24 1"/>
                <a:gd name="f88" fmla="*/ f65 f25 1"/>
                <a:gd name="f89" fmla="*/ f68 f24 1"/>
                <a:gd name="f90" fmla="*/ f69 f24 1"/>
                <a:gd name="f91" fmla="*/ f68 f25 1"/>
                <a:gd name="f92" fmla="*/ f70 f24 1"/>
                <a:gd name="f93" fmla="*/ f71 f24 1"/>
                <a:gd name="f94" fmla="*/ f72 f24 1"/>
                <a:gd name="f95" fmla="*/ f73 f24 1"/>
                <a:gd name="f96" fmla="*/ f74 f25 1"/>
                <a:gd name="f97" fmla="*/ f75 f24 1"/>
                <a:gd name="f98" fmla="*/ f76 f25 1"/>
                <a:gd name="f99" fmla="*/ f77 f24 1"/>
                <a:gd name="f100" fmla="*/ f69 f25 1"/>
                <a:gd name="f101" fmla="*/ f78 f24 1"/>
                <a:gd name="f102" fmla="*/ f79 f2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7">
                  <a:pos x="f84" y="f85"/>
                </a:cxn>
                <a:cxn ang="f47">
                  <a:pos x="f84" y="f86"/>
                </a:cxn>
                <a:cxn ang="f47">
                  <a:pos x="f87" y="f88"/>
                </a:cxn>
                <a:cxn ang="f47">
                  <a:pos x="f89" y="f88"/>
                </a:cxn>
                <a:cxn ang="f47">
                  <a:pos x="f90" y="f86"/>
                </a:cxn>
                <a:cxn ang="f47">
                  <a:pos x="f90" y="f85"/>
                </a:cxn>
                <a:cxn ang="f47">
                  <a:pos x="f89" y="f91"/>
                </a:cxn>
                <a:cxn ang="f47">
                  <a:pos x="f92" y="f91"/>
                </a:cxn>
                <a:cxn ang="f47">
                  <a:pos x="f92" y="f85"/>
                </a:cxn>
                <a:cxn ang="f47">
                  <a:pos x="f93" y="f85"/>
                </a:cxn>
                <a:cxn ang="f47">
                  <a:pos x="f93" y="f91"/>
                </a:cxn>
                <a:cxn ang="f47">
                  <a:pos x="f94" y="f91"/>
                </a:cxn>
                <a:cxn ang="f47">
                  <a:pos x="f94" y="f85"/>
                </a:cxn>
                <a:cxn ang="f47">
                  <a:pos x="f95" y="f85"/>
                </a:cxn>
                <a:cxn ang="f47">
                  <a:pos x="f95" y="f91"/>
                </a:cxn>
                <a:cxn ang="f47">
                  <a:pos x="f87" y="f91"/>
                </a:cxn>
                <a:cxn ang="f47">
                  <a:pos x="f84" y="f85"/>
                </a:cxn>
                <a:cxn ang="f47">
                  <a:pos x="f87" y="f96"/>
                </a:cxn>
                <a:cxn ang="f47">
                  <a:pos x="f89" y="f96"/>
                </a:cxn>
                <a:cxn ang="f47">
                  <a:pos x="f89" y="f86"/>
                </a:cxn>
                <a:cxn ang="f47">
                  <a:pos x="f87" y="f86"/>
                </a:cxn>
                <a:cxn ang="f47">
                  <a:pos x="f87" y="f96"/>
                </a:cxn>
                <a:cxn ang="f47">
                  <a:pos x="f97" y="f98"/>
                </a:cxn>
                <a:cxn ang="f47">
                  <a:pos x="f99" y="f98"/>
                </a:cxn>
                <a:cxn ang="f47">
                  <a:pos x="f99" y="f100"/>
                </a:cxn>
                <a:cxn ang="f47">
                  <a:pos x="f97" y="f100"/>
                </a:cxn>
                <a:cxn ang="f47">
                  <a:pos x="f97" y="f98"/>
                </a:cxn>
                <a:cxn ang="f47">
                  <a:pos x="f101" y="f98"/>
                </a:cxn>
                <a:cxn ang="f47">
                  <a:pos x="f102" y="f98"/>
                </a:cxn>
                <a:cxn ang="f47">
                  <a:pos x="f102" y="f100"/>
                </a:cxn>
                <a:cxn ang="f47">
                  <a:pos x="f101" y="f100"/>
                </a:cxn>
                <a:cxn ang="f47">
                  <a:pos x="f101" y="f98"/>
                </a:cxn>
              </a:cxnLst>
              <a:rect l="f80" t="f83" r="f81" b="f82"/>
              <a:pathLst>
                <a:path w="97" h="97">
                  <a:moveTo>
                    <a:pt x="f6" y="f7"/>
                  </a:moveTo>
                  <a:cubicBezTo>
                    <a:pt x="f6" y="f8"/>
                    <a:pt x="f6" y="f8"/>
                    <a:pt x="f6" y="f8"/>
                  </a:cubicBezTo>
                  <a:cubicBezTo>
                    <a:pt x="f6" y="f9"/>
                    <a:pt x="f9" y="f6"/>
                    <a:pt x="f8" y="f6"/>
                  </a:cubicBezTo>
                  <a:cubicBezTo>
                    <a:pt x="f10" y="f6"/>
                    <a:pt x="f10" y="f6"/>
                    <a:pt x="f10" y="f6"/>
                  </a:cubicBezTo>
                  <a:cubicBezTo>
                    <a:pt x="f11" y="f6"/>
                    <a:pt x="f5" y="f9"/>
                    <a:pt x="f5" y="f8"/>
                  </a:cubicBezTo>
                  <a:cubicBezTo>
                    <a:pt x="f5" y="f7"/>
                    <a:pt x="f5" y="f7"/>
                    <a:pt x="f5" y="f7"/>
                  </a:cubicBezTo>
                  <a:cubicBezTo>
                    <a:pt x="f5" y="f12"/>
                    <a:pt x="f11" y="f10"/>
                    <a:pt x="f10" y="f10"/>
                  </a:cubicBezTo>
                  <a:cubicBezTo>
                    <a:pt x="f13" y="f10"/>
                    <a:pt x="f13" y="f10"/>
                    <a:pt x="f13" y="f10"/>
                  </a:cubicBezTo>
                  <a:cubicBezTo>
                    <a:pt x="f13" y="f7"/>
                    <a:pt x="f13" y="f7"/>
                    <a:pt x="f13" y="f7"/>
                  </a:cubicBezTo>
                  <a:cubicBezTo>
                    <a:pt x="f14" y="f7"/>
                    <a:pt x="f14" y="f7"/>
                    <a:pt x="f14" y="f7"/>
                  </a:cubicBezTo>
                  <a:cubicBezTo>
                    <a:pt x="f14" y="f10"/>
                    <a:pt x="f14" y="f10"/>
                    <a:pt x="f14" y="f10"/>
                  </a:cubicBezTo>
                  <a:cubicBezTo>
                    <a:pt x="f15" y="f10"/>
                    <a:pt x="f15" y="f10"/>
                    <a:pt x="f15" y="f10"/>
                  </a:cubicBezTo>
                  <a:cubicBezTo>
                    <a:pt x="f15" y="f7"/>
                    <a:pt x="f15" y="f7"/>
                    <a:pt x="f15" y="f7"/>
                  </a:cubicBezTo>
                  <a:cubicBezTo>
                    <a:pt x="f16" y="f7"/>
                    <a:pt x="f16" y="f7"/>
                    <a:pt x="f16" y="f7"/>
                  </a:cubicBezTo>
                  <a:cubicBezTo>
                    <a:pt x="f16" y="f10"/>
                    <a:pt x="f16" y="f10"/>
                    <a:pt x="f16" y="f10"/>
                  </a:cubicBezTo>
                  <a:cubicBezTo>
                    <a:pt x="f8" y="f10"/>
                    <a:pt x="f8" y="f10"/>
                    <a:pt x="f8" y="f10"/>
                  </a:cubicBezTo>
                  <a:cubicBezTo>
                    <a:pt x="f9" y="f10"/>
                    <a:pt x="f6" y="f12"/>
                    <a:pt x="f6" y="f7"/>
                  </a:cubicBezTo>
                  <a:close/>
                  <a:moveTo>
                    <a:pt x="f8" y="f17"/>
                  </a:moveTo>
                  <a:cubicBezTo>
                    <a:pt x="f10" y="f17"/>
                    <a:pt x="f10" y="f17"/>
                    <a:pt x="f10" y="f17"/>
                  </a:cubicBezTo>
                  <a:cubicBezTo>
                    <a:pt x="f10" y="f8"/>
                    <a:pt x="f10" y="f8"/>
                    <a:pt x="f10" y="f8"/>
                  </a:cubicBezTo>
                  <a:cubicBezTo>
                    <a:pt x="f8" y="f8"/>
                    <a:pt x="f8" y="f8"/>
                    <a:pt x="f8" y="f8"/>
                  </a:cubicBezTo>
                  <a:lnTo>
                    <a:pt x="f8" y="f17"/>
                  </a:lnTo>
                  <a:close/>
                  <a:moveTo>
                    <a:pt x="f18" y="f19"/>
                  </a:moveTo>
                  <a:cubicBezTo>
                    <a:pt x="f20" y="f19"/>
                    <a:pt x="f20" y="f19"/>
                    <a:pt x="f20" y="f19"/>
                  </a:cubicBezTo>
                  <a:cubicBezTo>
                    <a:pt x="f20" y="f5"/>
                    <a:pt x="f20" y="f5"/>
                    <a:pt x="f20" y="f5"/>
                  </a:cubicBezTo>
                  <a:cubicBezTo>
                    <a:pt x="f18" y="f5"/>
                    <a:pt x="f18" y="f5"/>
                    <a:pt x="f18" y="f5"/>
                  </a:cubicBezTo>
                  <a:lnTo>
                    <a:pt x="f18" y="f19"/>
                  </a:lnTo>
                  <a:close/>
                  <a:moveTo>
                    <a:pt x="f21" y="f19"/>
                  </a:moveTo>
                  <a:cubicBezTo>
                    <a:pt x="f22" y="f19"/>
                    <a:pt x="f22" y="f19"/>
                    <a:pt x="f22" y="f19"/>
                  </a:cubicBezTo>
                  <a:cubicBezTo>
                    <a:pt x="f22" y="f5"/>
                    <a:pt x="f22" y="f5"/>
                    <a:pt x="f22" y="f5"/>
                  </a:cubicBezTo>
                  <a:cubicBezTo>
                    <a:pt x="f21" y="f5"/>
                    <a:pt x="f21" y="f5"/>
                    <a:pt x="f21" y="f5"/>
                  </a:cubicBezTo>
                  <a:lnTo>
                    <a:pt x="f21" y="f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Freeform 49">
              <a:extLst>
                <a:ext uri="{FF2B5EF4-FFF2-40B4-BE49-F238E27FC236}">
                  <a16:creationId xmlns:a16="http://schemas.microsoft.com/office/drawing/2014/main" id="{446BD394-972A-C8F2-E0AE-7E072D36FFAA}"/>
                </a:ext>
              </a:extLst>
            </p:cNvPr>
            <p:cNvSpPr/>
            <p:nvPr/>
          </p:nvSpPr>
          <p:spPr>
            <a:xfrm>
              <a:off x="8468797" y="6853235"/>
              <a:ext cx="444672" cy="28482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08"/>
                <a:gd name="f7" fmla="val 61"/>
                <a:gd name="f8" fmla="val 31"/>
                <a:gd name="f9" fmla="val 35"/>
                <a:gd name="f10" fmla="val 89"/>
                <a:gd name="f11" fmla="val 54"/>
                <a:gd name="f12" fmla="val 18"/>
                <a:gd name="f13" fmla="val 26"/>
                <a:gd name="f14" fmla="val 78"/>
                <a:gd name="f15" fmla="val 67"/>
                <a:gd name="f16" fmla="val 7"/>
                <a:gd name="f17" fmla="val 40"/>
                <a:gd name="f18" fmla="val 30"/>
                <a:gd name="f19" fmla="val 43"/>
                <a:gd name="f20" fmla="val 66"/>
                <a:gd name="f21" fmla="val 37"/>
                <a:gd name="f22" fmla="val 60"/>
                <a:gd name="f23" fmla="val 42"/>
                <a:gd name="f24" fmla="val 47"/>
                <a:gd name="f25" fmla="val 24"/>
                <a:gd name="f26" fmla="val 19"/>
                <a:gd name="f27" fmla="val 57"/>
                <a:gd name="f28" fmla="val 51"/>
                <a:gd name="f29" fmla="val 28"/>
                <a:gd name="f30" fmla="val 55"/>
                <a:gd name="f31" fmla="val 33"/>
                <a:gd name="f32" fmla="val 27"/>
                <a:gd name="f33" fmla="+- 0 0 -90"/>
                <a:gd name="f34" fmla="*/ f3 1 108"/>
                <a:gd name="f35" fmla="*/ f4 1 61"/>
                <a:gd name="f36" fmla="val f5"/>
                <a:gd name="f37" fmla="val f6"/>
                <a:gd name="f38" fmla="val f7"/>
                <a:gd name="f39" fmla="*/ f33 f0 1"/>
                <a:gd name="f40" fmla="+- f38 0 f36"/>
                <a:gd name="f41" fmla="+- f37 0 f36"/>
                <a:gd name="f42" fmla="*/ f39 1 f2"/>
                <a:gd name="f43" fmla="*/ f41 1 108"/>
                <a:gd name="f44" fmla="*/ f40 1 61"/>
                <a:gd name="f45" fmla="*/ 108 f41 1"/>
                <a:gd name="f46" fmla="*/ 31 f40 1"/>
                <a:gd name="f47" fmla="*/ 54 f41 1"/>
                <a:gd name="f48" fmla="*/ 61 f40 1"/>
                <a:gd name="f49" fmla="*/ 0 f41 1"/>
                <a:gd name="f50" fmla="*/ 0 f40 1"/>
                <a:gd name="f51" fmla="*/ 78 f41 1"/>
                <a:gd name="f52" fmla="*/ 7 f40 1"/>
                <a:gd name="f53" fmla="*/ 30 f41 1"/>
                <a:gd name="f54" fmla="*/ 54 f40 1"/>
                <a:gd name="f55" fmla="*/ 66 f41 1"/>
                <a:gd name="f56" fmla="*/ 42 f40 1"/>
                <a:gd name="f57" fmla="*/ 42 f41 1"/>
                <a:gd name="f58" fmla="*/ 19 f40 1"/>
                <a:gd name="f59" fmla="+- f42 0 f1"/>
                <a:gd name="f60" fmla="*/ f45 1 108"/>
                <a:gd name="f61" fmla="*/ f46 1 61"/>
                <a:gd name="f62" fmla="*/ f47 1 108"/>
                <a:gd name="f63" fmla="*/ f48 1 61"/>
                <a:gd name="f64" fmla="*/ f49 1 108"/>
                <a:gd name="f65" fmla="*/ f50 1 61"/>
                <a:gd name="f66" fmla="*/ f51 1 108"/>
                <a:gd name="f67" fmla="*/ f52 1 61"/>
                <a:gd name="f68" fmla="*/ f53 1 108"/>
                <a:gd name="f69" fmla="*/ f54 1 61"/>
                <a:gd name="f70" fmla="*/ f55 1 108"/>
                <a:gd name="f71" fmla="*/ f56 1 61"/>
                <a:gd name="f72" fmla="*/ f57 1 108"/>
                <a:gd name="f73" fmla="*/ f58 1 61"/>
                <a:gd name="f74" fmla="*/ 0 1 f43"/>
                <a:gd name="f75" fmla="*/ f37 1 f43"/>
                <a:gd name="f76" fmla="*/ 0 1 f44"/>
                <a:gd name="f77" fmla="*/ f38 1 f44"/>
                <a:gd name="f78" fmla="*/ f60 1 f43"/>
                <a:gd name="f79" fmla="*/ f61 1 f44"/>
                <a:gd name="f80" fmla="*/ f62 1 f43"/>
                <a:gd name="f81" fmla="*/ f63 1 f44"/>
                <a:gd name="f82" fmla="*/ f64 1 f43"/>
                <a:gd name="f83" fmla="*/ f65 1 f44"/>
                <a:gd name="f84" fmla="*/ f66 1 f43"/>
                <a:gd name="f85" fmla="*/ f67 1 f44"/>
                <a:gd name="f86" fmla="*/ f68 1 f43"/>
                <a:gd name="f87" fmla="*/ f69 1 f44"/>
                <a:gd name="f88" fmla="*/ f70 1 f43"/>
                <a:gd name="f89" fmla="*/ f71 1 f44"/>
                <a:gd name="f90" fmla="*/ f72 1 f43"/>
                <a:gd name="f91" fmla="*/ f73 1 f44"/>
                <a:gd name="f92" fmla="*/ f74 f34 1"/>
                <a:gd name="f93" fmla="*/ f75 f34 1"/>
                <a:gd name="f94" fmla="*/ f77 f35 1"/>
                <a:gd name="f95" fmla="*/ f76 f35 1"/>
                <a:gd name="f96" fmla="*/ f78 f34 1"/>
                <a:gd name="f97" fmla="*/ f79 f35 1"/>
                <a:gd name="f98" fmla="*/ f80 f34 1"/>
                <a:gd name="f99" fmla="*/ f81 f35 1"/>
                <a:gd name="f100" fmla="*/ f82 f34 1"/>
                <a:gd name="f101" fmla="*/ f83 f35 1"/>
                <a:gd name="f102" fmla="*/ f84 f34 1"/>
                <a:gd name="f103" fmla="*/ f85 f35 1"/>
                <a:gd name="f104" fmla="*/ f86 f34 1"/>
                <a:gd name="f105" fmla="*/ f87 f35 1"/>
                <a:gd name="f106" fmla="*/ f88 f34 1"/>
                <a:gd name="f107" fmla="*/ f89 f35 1"/>
                <a:gd name="f108" fmla="*/ f90 f34 1"/>
                <a:gd name="f109" fmla="*/ f91 f3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9">
                  <a:pos x="f96" y="f97"/>
                </a:cxn>
                <a:cxn ang="f59">
                  <a:pos x="f98" y="f99"/>
                </a:cxn>
                <a:cxn ang="f59">
                  <a:pos x="f100" y="f97"/>
                </a:cxn>
                <a:cxn ang="f59">
                  <a:pos x="f98" y="f101"/>
                </a:cxn>
                <a:cxn ang="f59">
                  <a:pos x="f96" y="f97"/>
                </a:cxn>
                <a:cxn ang="f59">
                  <a:pos x="f102" y="f97"/>
                </a:cxn>
                <a:cxn ang="f59">
                  <a:pos x="f98" y="f103"/>
                </a:cxn>
                <a:cxn ang="f59">
                  <a:pos x="f104" y="f97"/>
                </a:cxn>
                <a:cxn ang="f59">
                  <a:pos x="f98" y="f105"/>
                </a:cxn>
                <a:cxn ang="f59">
                  <a:pos x="f102" y="f97"/>
                </a:cxn>
                <a:cxn ang="f59">
                  <a:pos x="f106" y="f97"/>
                </a:cxn>
                <a:cxn ang="f59">
                  <a:pos x="f98" y="f107"/>
                </a:cxn>
                <a:cxn ang="f59">
                  <a:pos x="f108" y="f97"/>
                </a:cxn>
                <a:cxn ang="f59">
                  <a:pos x="f98" y="f109"/>
                </a:cxn>
                <a:cxn ang="f59">
                  <a:pos x="f98" y="f97"/>
                </a:cxn>
                <a:cxn ang="f59">
                  <a:pos x="f106" y="f97"/>
                </a:cxn>
              </a:cxnLst>
              <a:rect l="f92" t="f95" r="f93" b="f94"/>
              <a:pathLst>
                <a:path w="108" h="61">
                  <a:moveTo>
                    <a:pt x="f6" y="f8"/>
                  </a:moveTo>
                  <a:cubicBezTo>
                    <a:pt x="f6" y="f9"/>
                    <a:pt x="f10" y="f7"/>
                    <a:pt x="f11" y="f7"/>
                  </a:cubicBezTo>
                  <a:cubicBezTo>
                    <a:pt x="f12" y="f7"/>
                    <a:pt x="f5" y="f9"/>
                    <a:pt x="f5" y="f8"/>
                  </a:cubicBezTo>
                  <a:cubicBezTo>
                    <a:pt x="f5" y="f13"/>
                    <a:pt x="f12" y="f5"/>
                    <a:pt x="f11" y="f5"/>
                  </a:cubicBezTo>
                  <a:cubicBezTo>
                    <a:pt x="f10" y="f5"/>
                    <a:pt x="f6" y="f13"/>
                    <a:pt x="f6" y="f8"/>
                  </a:cubicBezTo>
                  <a:close/>
                  <a:moveTo>
                    <a:pt x="f14" y="f8"/>
                  </a:moveTo>
                  <a:cubicBezTo>
                    <a:pt x="f14" y="f12"/>
                    <a:pt x="f15" y="f16"/>
                    <a:pt x="f11" y="f16"/>
                  </a:cubicBezTo>
                  <a:cubicBezTo>
                    <a:pt x="f17" y="f16"/>
                    <a:pt x="f18" y="f12"/>
                    <a:pt x="f18" y="f8"/>
                  </a:cubicBezTo>
                  <a:cubicBezTo>
                    <a:pt x="f18" y="f19"/>
                    <a:pt x="f17" y="f11"/>
                    <a:pt x="f11" y="f11"/>
                  </a:cubicBezTo>
                  <a:cubicBezTo>
                    <a:pt x="f15" y="f11"/>
                    <a:pt x="f14" y="f19"/>
                    <a:pt x="f14" y="f8"/>
                  </a:cubicBezTo>
                  <a:close/>
                  <a:moveTo>
                    <a:pt x="f20" y="f8"/>
                  </a:moveTo>
                  <a:cubicBezTo>
                    <a:pt x="f20" y="f21"/>
                    <a:pt x="f22" y="f23"/>
                    <a:pt x="f11" y="f23"/>
                  </a:cubicBezTo>
                  <a:cubicBezTo>
                    <a:pt x="f24" y="f23"/>
                    <a:pt x="f23" y="f21"/>
                    <a:pt x="f23" y="f8"/>
                  </a:cubicBezTo>
                  <a:cubicBezTo>
                    <a:pt x="f23" y="f25"/>
                    <a:pt x="f24" y="f26"/>
                    <a:pt x="f11" y="f26"/>
                  </a:cubicBezTo>
                  <a:cubicBezTo>
                    <a:pt x="f27" y="f26"/>
                    <a:pt x="f28" y="f29"/>
                    <a:pt x="f11" y="f8"/>
                  </a:cubicBezTo>
                  <a:cubicBezTo>
                    <a:pt x="f30" y="f31"/>
                    <a:pt x="f20" y="f32"/>
                    <a:pt x="f20" y="f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D4985CD5-A245-85FD-407D-B9E303C2A331}"/>
                </a:ext>
              </a:extLst>
            </p:cNvPr>
            <p:cNvSpPr/>
            <p:nvPr/>
          </p:nvSpPr>
          <p:spPr>
            <a:xfrm>
              <a:off x="8422803" y="8349980"/>
              <a:ext cx="428972" cy="49251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04"/>
                <a:gd name="f7" fmla="val 105"/>
                <a:gd name="f8" fmla="val 52"/>
                <a:gd name="f9" fmla="val 80"/>
                <a:gd name="f10" fmla="val 82"/>
                <a:gd name="f11" fmla="val 53"/>
                <a:gd name="f12" fmla="val 24"/>
                <a:gd name="f13" fmla="val 1"/>
                <a:gd name="f14" fmla="val 25"/>
                <a:gd name="f15" fmla="val 23"/>
                <a:gd name="f16" fmla="val 93"/>
                <a:gd name="f17" fmla="val 29"/>
                <a:gd name="f18" fmla="val 74"/>
                <a:gd name="f19" fmla="val 11"/>
                <a:gd name="f20" fmla="val 12"/>
                <a:gd name="f21" fmla="val 31"/>
                <a:gd name="f22" fmla="val 76"/>
                <a:gd name="f23" fmla="val 30"/>
                <a:gd name="f24" fmla="val 94"/>
                <a:gd name="f25" fmla="val 75"/>
                <a:gd name="f26" fmla="val 42"/>
                <a:gd name="f27" fmla="val 77"/>
                <a:gd name="f28" fmla="val 28"/>
                <a:gd name="f29" fmla="val 63"/>
                <a:gd name="f30" fmla="val 47"/>
                <a:gd name="f31" fmla="val 58"/>
                <a:gd name="f32" fmla="val 50"/>
                <a:gd name="f33" fmla="val 61"/>
                <a:gd name="f34" fmla="val 55"/>
                <a:gd name="f35" fmla="val 62"/>
                <a:gd name="f36" fmla="val 65"/>
                <a:gd name="f37" fmla="val 45"/>
                <a:gd name="f38" fmla="val 67"/>
                <a:gd name="f39" fmla="val 37"/>
                <a:gd name="f40" fmla="val 60"/>
                <a:gd name="f41" fmla="val 39"/>
                <a:gd name="f42" fmla="val 51"/>
                <a:gd name="f43" fmla="val 43"/>
                <a:gd name="f44" fmla="val 44"/>
                <a:gd name="f45" fmla="+- 0 0 -90"/>
                <a:gd name="f46" fmla="*/ f3 1 104"/>
                <a:gd name="f47" fmla="*/ f4 1 105"/>
                <a:gd name="f48" fmla="val f5"/>
                <a:gd name="f49" fmla="val f6"/>
                <a:gd name="f50" fmla="val f7"/>
                <a:gd name="f51" fmla="*/ f45 f0 1"/>
                <a:gd name="f52" fmla="+- f50 0 f48"/>
                <a:gd name="f53" fmla="+- f49 0 f48"/>
                <a:gd name="f54" fmla="*/ f51 1 f2"/>
                <a:gd name="f55" fmla="*/ f53 1 104"/>
                <a:gd name="f56" fmla="*/ f52 1 105"/>
                <a:gd name="f57" fmla="*/ 104 f53 1"/>
                <a:gd name="f58" fmla="*/ 52 f52 1"/>
                <a:gd name="f59" fmla="*/ 53 f53 1"/>
                <a:gd name="f60" fmla="*/ 104 f52 1"/>
                <a:gd name="f61" fmla="*/ 1 f53 1"/>
                <a:gd name="f62" fmla="*/ 53 f52 1"/>
                <a:gd name="f63" fmla="*/ 52 f53 1"/>
                <a:gd name="f64" fmla="*/ 1 f52 1"/>
                <a:gd name="f65" fmla="*/ 93 f53 1"/>
                <a:gd name="f66" fmla="*/ 12 f52 1"/>
                <a:gd name="f67" fmla="*/ 11 f53 1"/>
                <a:gd name="f68" fmla="*/ 94 f52 1"/>
                <a:gd name="f69" fmla="*/ 42 f53 1"/>
                <a:gd name="f70" fmla="*/ 42 f52 1"/>
                <a:gd name="f71" fmla="*/ 77 f53 1"/>
                <a:gd name="f72" fmla="*/ 28 f52 1"/>
                <a:gd name="f73" fmla="*/ 63 f53 1"/>
                <a:gd name="f74" fmla="*/ 63 f52 1"/>
                <a:gd name="f75" fmla="*/ 28 f53 1"/>
                <a:gd name="f76" fmla="*/ 77 f52 1"/>
                <a:gd name="f77" fmla="*/ 47 f53 1"/>
                <a:gd name="f78" fmla="*/ 58 f52 1"/>
                <a:gd name="f79" fmla="*/ 58 f53 1"/>
                <a:gd name="f80" fmla="*/ 67 f53 1"/>
                <a:gd name="f81" fmla="*/ 37 f52 1"/>
                <a:gd name="f82" fmla="*/ 47 f52 1"/>
                <a:gd name="f83" fmla="+- f54 0 f1"/>
                <a:gd name="f84" fmla="*/ f57 1 104"/>
                <a:gd name="f85" fmla="*/ f58 1 105"/>
                <a:gd name="f86" fmla="*/ f59 1 104"/>
                <a:gd name="f87" fmla="*/ f60 1 105"/>
                <a:gd name="f88" fmla="*/ f61 1 104"/>
                <a:gd name="f89" fmla="*/ f62 1 105"/>
                <a:gd name="f90" fmla="*/ f63 1 104"/>
                <a:gd name="f91" fmla="*/ f64 1 105"/>
                <a:gd name="f92" fmla="*/ f65 1 104"/>
                <a:gd name="f93" fmla="*/ f66 1 105"/>
                <a:gd name="f94" fmla="*/ f67 1 104"/>
                <a:gd name="f95" fmla="*/ f68 1 105"/>
                <a:gd name="f96" fmla="*/ f69 1 104"/>
                <a:gd name="f97" fmla="*/ f70 1 105"/>
                <a:gd name="f98" fmla="*/ f71 1 104"/>
                <a:gd name="f99" fmla="*/ f72 1 105"/>
                <a:gd name="f100" fmla="*/ f73 1 104"/>
                <a:gd name="f101" fmla="*/ f74 1 105"/>
                <a:gd name="f102" fmla="*/ f75 1 104"/>
                <a:gd name="f103" fmla="*/ f76 1 105"/>
                <a:gd name="f104" fmla="*/ f77 1 104"/>
                <a:gd name="f105" fmla="*/ f78 1 105"/>
                <a:gd name="f106" fmla="*/ f79 1 104"/>
                <a:gd name="f107" fmla="*/ f80 1 104"/>
                <a:gd name="f108" fmla="*/ f81 1 105"/>
                <a:gd name="f109" fmla="*/ f82 1 105"/>
                <a:gd name="f110" fmla="*/ 0 1 f55"/>
                <a:gd name="f111" fmla="*/ f49 1 f55"/>
                <a:gd name="f112" fmla="*/ 0 1 f56"/>
                <a:gd name="f113" fmla="*/ f50 1 f56"/>
                <a:gd name="f114" fmla="*/ f84 1 f55"/>
                <a:gd name="f115" fmla="*/ f85 1 f56"/>
                <a:gd name="f116" fmla="*/ f86 1 f55"/>
                <a:gd name="f117" fmla="*/ f87 1 f56"/>
                <a:gd name="f118" fmla="*/ f88 1 f55"/>
                <a:gd name="f119" fmla="*/ f89 1 f56"/>
                <a:gd name="f120" fmla="*/ f90 1 f55"/>
                <a:gd name="f121" fmla="*/ f91 1 f56"/>
                <a:gd name="f122" fmla="*/ f92 1 f55"/>
                <a:gd name="f123" fmla="*/ f93 1 f56"/>
                <a:gd name="f124" fmla="*/ f94 1 f55"/>
                <a:gd name="f125" fmla="*/ f95 1 f56"/>
                <a:gd name="f126" fmla="*/ f96 1 f55"/>
                <a:gd name="f127" fmla="*/ f97 1 f56"/>
                <a:gd name="f128" fmla="*/ f98 1 f55"/>
                <a:gd name="f129" fmla="*/ f99 1 f56"/>
                <a:gd name="f130" fmla="*/ f100 1 f55"/>
                <a:gd name="f131" fmla="*/ f101 1 f56"/>
                <a:gd name="f132" fmla="*/ f102 1 f55"/>
                <a:gd name="f133" fmla="*/ f103 1 f56"/>
                <a:gd name="f134" fmla="*/ f104 1 f55"/>
                <a:gd name="f135" fmla="*/ f105 1 f56"/>
                <a:gd name="f136" fmla="*/ f106 1 f55"/>
                <a:gd name="f137" fmla="*/ f107 1 f55"/>
                <a:gd name="f138" fmla="*/ f108 1 f56"/>
                <a:gd name="f139" fmla="*/ f109 1 f56"/>
                <a:gd name="f140" fmla="*/ f110 f46 1"/>
                <a:gd name="f141" fmla="*/ f111 f46 1"/>
                <a:gd name="f142" fmla="*/ f113 f47 1"/>
                <a:gd name="f143" fmla="*/ f112 f47 1"/>
                <a:gd name="f144" fmla="*/ f114 f46 1"/>
                <a:gd name="f145" fmla="*/ f115 f47 1"/>
                <a:gd name="f146" fmla="*/ f116 f46 1"/>
                <a:gd name="f147" fmla="*/ f117 f47 1"/>
                <a:gd name="f148" fmla="*/ f118 f46 1"/>
                <a:gd name="f149" fmla="*/ f119 f47 1"/>
                <a:gd name="f150" fmla="*/ f120 f46 1"/>
                <a:gd name="f151" fmla="*/ f121 f47 1"/>
                <a:gd name="f152" fmla="*/ f122 f46 1"/>
                <a:gd name="f153" fmla="*/ f123 f47 1"/>
                <a:gd name="f154" fmla="*/ f124 f46 1"/>
                <a:gd name="f155" fmla="*/ f125 f47 1"/>
                <a:gd name="f156" fmla="*/ f126 f46 1"/>
                <a:gd name="f157" fmla="*/ f127 f47 1"/>
                <a:gd name="f158" fmla="*/ f128 f46 1"/>
                <a:gd name="f159" fmla="*/ f129 f47 1"/>
                <a:gd name="f160" fmla="*/ f130 f46 1"/>
                <a:gd name="f161" fmla="*/ f131 f47 1"/>
                <a:gd name="f162" fmla="*/ f132 f46 1"/>
                <a:gd name="f163" fmla="*/ f133 f47 1"/>
                <a:gd name="f164" fmla="*/ f134 f46 1"/>
                <a:gd name="f165" fmla="*/ f135 f47 1"/>
                <a:gd name="f166" fmla="*/ f136 f46 1"/>
                <a:gd name="f167" fmla="*/ f137 f46 1"/>
                <a:gd name="f168" fmla="*/ f138 f47 1"/>
                <a:gd name="f169" fmla="*/ f139 f4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3">
                  <a:pos x="f144" y="f145"/>
                </a:cxn>
                <a:cxn ang="f83">
                  <a:pos x="f146" y="f147"/>
                </a:cxn>
                <a:cxn ang="f83">
                  <a:pos x="f148" y="f149"/>
                </a:cxn>
                <a:cxn ang="f83">
                  <a:pos x="f150" y="f151"/>
                </a:cxn>
                <a:cxn ang="f83">
                  <a:pos x="f144" y="f145"/>
                </a:cxn>
                <a:cxn ang="f83">
                  <a:pos x="f152" y="f145"/>
                </a:cxn>
                <a:cxn ang="f83">
                  <a:pos x="f150" y="f153"/>
                </a:cxn>
                <a:cxn ang="f83">
                  <a:pos x="f154" y="f149"/>
                </a:cxn>
                <a:cxn ang="f83">
                  <a:pos x="f146" y="f155"/>
                </a:cxn>
                <a:cxn ang="f83">
                  <a:pos x="f152" y="f145"/>
                </a:cxn>
                <a:cxn ang="f83">
                  <a:pos x="f156" y="f157"/>
                </a:cxn>
                <a:cxn ang="f83">
                  <a:pos x="f158" y="f159"/>
                </a:cxn>
                <a:cxn ang="f83">
                  <a:pos x="f160" y="f161"/>
                </a:cxn>
                <a:cxn ang="f83">
                  <a:pos x="f162" y="f163"/>
                </a:cxn>
                <a:cxn ang="f83">
                  <a:pos x="f156" y="f157"/>
                </a:cxn>
                <a:cxn ang="f83">
                  <a:pos x="f164" y="f165"/>
                </a:cxn>
                <a:cxn ang="f83">
                  <a:pos x="f166" y="f165"/>
                </a:cxn>
                <a:cxn ang="f83">
                  <a:pos x="f167" y="f168"/>
                </a:cxn>
                <a:cxn ang="f83">
                  <a:pos x="f164" y="f169"/>
                </a:cxn>
                <a:cxn ang="f83">
                  <a:pos x="f164" y="f165"/>
                </a:cxn>
              </a:cxnLst>
              <a:rect l="f140" t="f143" r="f141" b="f142"/>
              <a:pathLst>
                <a:path w="104" h="105">
                  <a:moveTo>
                    <a:pt x="f6" y="f8"/>
                  </a:moveTo>
                  <a:cubicBezTo>
                    <a:pt x="f6" y="f9"/>
                    <a:pt x="f10" y="f6"/>
                    <a:pt x="f11" y="f6"/>
                  </a:cubicBezTo>
                  <a:cubicBezTo>
                    <a:pt x="f12" y="f7"/>
                    <a:pt x="f13" y="f10"/>
                    <a:pt x="f13" y="f11"/>
                  </a:cubicBezTo>
                  <a:cubicBezTo>
                    <a:pt x="f5" y="f14"/>
                    <a:pt x="f15" y="f13"/>
                    <a:pt x="f8" y="f13"/>
                  </a:cubicBezTo>
                  <a:cubicBezTo>
                    <a:pt x="f9" y="f5"/>
                    <a:pt x="f6" y="f15"/>
                    <a:pt x="f6" y="f8"/>
                  </a:cubicBezTo>
                  <a:close/>
                  <a:moveTo>
                    <a:pt x="f16" y="f8"/>
                  </a:moveTo>
                  <a:cubicBezTo>
                    <a:pt x="f16" y="f17"/>
                    <a:pt x="f18" y="f19"/>
                    <a:pt x="f8" y="f20"/>
                  </a:cubicBezTo>
                  <a:cubicBezTo>
                    <a:pt x="f17" y="f20"/>
                    <a:pt x="f19" y="f21"/>
                    <a:pt x="f19" y="f11"/>
                  </a:cubicBezTo>
                  <a:cubicBezTo>
                    <a:pt x="f20" y="f22"/>
                    <a:pt x="f23" y="f24"/>
                    <a:pt x="f11" y="f24"/>
                  </a:cubicBezTo>
                  <a:cubicBezTo>
                    <a:pt x="f22" y="f16"/>
                    <a:pt x="f16" y="f25"/>
                    <a:pt x="f16" y="f8"/>
                  </a:cubicBezTo>
                  <a:close/>
                  <a:moveTo>
                    <a:pt x="f26" y="f26"/>
                  </a:moveTo>
                  <a:cubicBezTo>
                    <a:pt x="f8" y="f21"/>
                    <a:pt x="f27" y="f28"/>
                    <a:pt x="f27" y="f28"/>
                  </a:cubicBezTo>
                  <a:cubicBezTo>
                    <a:pt x="f27" y="f28"/>
                    <a:pt x="f18" y="f11"/>
                    <a:pt x="f29" y="f29"/>
                  </a:cubicBezTo>
                  <a:cubicBezTo>
                    <a:pt x="f8" y="f18"/>
                    <a:pt x="f28" y="f27"/>
                    <a:pt x="f28" y="f27"/>
                  </a:cubicBezTo>
                  <a:cubicBezTo>
                    <a:pt x="f28" y="f27"/>
                    <a:pt x="f21" y="f8"/>
                    <a:pt x="f26" y="f26"/>
                  </a:cubicBezTo>
                  <a:close/>
                  <a:moveTo>
                    <a:pt x="f30" y="f31"/>
                  </a:moveTo>
                  <a:cubicBezTo>
                    <a:pt x="f32" y="f33"/>
                    <a:pt x="f34" y="f33"/>
                    <a:pt x="f31" y="f31"/>
                  </a:cubicBezTo>
                  <a:cubicBezTo>
                    <a:pt x="f35" y="f11"/>
                    <a:pt x="f36" y="f37"/>
                    <a:pt x="f38" y="f39"/>
                  </a:cubicBezTo>
                  <a:cubicBezTo>
                    <a:pt x="f40" y="f41"/>
                    <a:pt x="f42" y="f43"/>
                    <a:pt x="f30" y="f30"/>
                  </a:cubicBezTo>
                  <a:cubicBezTo>
                    <a:pt x="f44" y="f32"/>
                    <a:pt x="f44" y="f34"/>
                    <a:pt x="f30" y="f3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6" name="Group 9">
            <a:extLst>
              <a:ext uri="{FF2B5EF4-FFF2-40B4-BE49-F238E27FC236}">
                <a16:creationId xmlns:a16="http://schemas.microsoft.com/office/drawing/2014/main" id="{36EFD8A3-C782-C5FE-0C5C-1884C179BBE9}"/>
              </a:ext>
            </a:extLst>
          </p:cNvPr>
          <p:cNvGrpSpPr/>
          <p:nvPr/>
        </p:nvGrpSpPr>
        <p:grpSpPr>
          <a:xfrm>
            <a:off x="2612141" y="2425435"/>
            <a:ext cx="6030865" cy="2814136"/>
            <a:chOff x="1400899" y="3536350"/>
            <a:chExt cx="5359909" cy="3466393"/>
          </a:xfrm>
        </p:grpSpPr>
        <p:sp>
          <p:nvSpPr>
            <p:cNvPr id="28" name="Oval 82">
              <a:extLst>
                <a:ext uri="{FF2B5EF4-FFF2-40B4-BE49-F238E27FC236}">
                  <a16:creationId xmlns:a16="http://schemas.microsoft.com/office/drawing/2014/main" id="{EA3D50BD-5F48-B487-BB3B-4F6034161E23}"/>
                </a:ext>
              </a:extLst>
            </p:cNvPr>
            <p:cNvSpPr/>
            <p:nvPr/>
          </p:nvSpPr>
          <p:spPr>
            <a:xfrm>
              <a:off x="1400899" y="3793941"/>
              <a:ext cx="115373" cy="19144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chemeClr val="accent2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id-ID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TextBox 85">
              <a:extLst>
                <a:ext uri="{FF2B5EF4-FFF2-40B4-BE49-F238E27FC236}">
                  <a16:creationId xmlns:a16="http://schemas.microsoft.com/office/drawing/2014/main" id="{AFF10121-4772-56BD-02CF-9930A8C5D3D3}"/>
                </a:ext>
              </a:extLst>
            </p:cNvPr>
            <p:cNvSpPr txBox="1"/>
            <p:nvPr/>
          </p:nvSpPr>
          <p:spPr>
            <a:xfrm>
              <a:off x="1605530" y="3536350"/>
              <a:ext cx="1784818" cy="10828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60960" tIns="30480" rIns="60960" bIns="30480" anchor="t" anchorCtr="0" compatLnSpc="1">
              <a:sp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fr-FR" sz="1867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Qui ? </a:t>
              </a:r>
            </a:p>
            <a:p>
              <a:pPr marL="0" marR="0" lvl="0" indent="0" algn="l" defTabSz="60963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fr-FR" sz="1867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Utilisateurs cibles :</a:t>
              </a:r>
              <a:endParaRPr kumimoji="0" lang="id-ID" sz="1867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TextBox 2">
              <a:extLst>
                <a:ext uri="{FF2B5EF4-FFF2-40B4-BE49-F238E27FC236}">
                  <a16:creationId xmlns:a16="http://schemas.microsoft.com/office/drawing/2014/main" id="{CBFF051D-74E3-117E-BD71-AEFFE964EB12}"/>
                </a:ext>
              </a:extLst>
            </p:cNvPr>
            <p:cNvSpPr txBox="1"/>
            <p:nvPr/>
          </p:nvSpPr>
          <p:spPr>
            <a:xfrm>
              <a:off x="1754840" y="4699318"/>
              <a:ext cx="5005968" cy="230342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60960" tIns="30480" rIns="60960" bIns="30480" anchor="t" anchorCtr="1" compatLnSpc="1">
              <a:spAutoFit/>
            </a:bodyPr>
            <a:lstStyle/>
            <a:p>
              <a:pPr marL="285750" lvl="0" indent="-285750" defTabSz="609630">
                <a:lnSpc>
                  <a:spcPct val="150000"/>
                </a:lnSpc>
                <a:buFont typeface="Wingdings" panose="05000000000000000000" pitchFamily="2" charset="2"/>
                <a:buChar char="Ø"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600" kern="0" dirty="0">
                  <a:solidFill>
                    <a:srgbClr val="000000"/>
                  </a:solidFill>
                  <a:cs typeface="Times New Roman" pitchFamily="18"/>
                </a:rPr>
                <a:t>Utilisateurs souhaitant consulter un catalogue de films</a:t>
              </a:r>
            </a:p>
            <a:p>
              <a:pPr marL="285750" lvl="0" indent="-285750" defTabSz="609630">
                <a:lnSpc>
                  <a:spcPct val="150000"/>
                </a:lnSpc>
                <a:buFont typeface="Wingdings" panose="05000000000000000000" pitchFamily="2" charset="2"/>
                <a:buChar char="Ø"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600" kern="0" dirty="0">
                  <a:solidFill>
                    <a:srgbClr val="000000"/>
                  </a:solidFill>
                  <a:cs typeface="Times New Roman" pitchFamily="18"/>
                </a:rPr>
                <a:t>Cinéphiles désirant ajouter des films aux favoris et les noter</a:t>
              </a:r>
            </a:p>
            <a:p>
              <a:pPr marL="285750" lvl="0" indent="-285750" defTabSz="609630">
                <a:lnSpc>
                  <a:spcPct val="150000"/>
                </a:lnSpc>
                <a:buFont typeface="Wingdings" panose="05000000000000000000" pitchFamily="2" charset="2"/>
                <a:buChar char="Ø"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600" kern="0" dirty="0">
                  <a:solidFill>
                    <a:srgbClr val="000000"/>
                  </a:solidFill>
                  <a:cs typeface="Times New Roman" pitchFamily="18"/>
                </a:rPr>
                <a:t> Utilisateurs enregistrés accédant à un profil personnalisé</a:t>
              </a:r>
            </a:p>
            <a:p>
              <a:pPr marL="285750" lvl="0" indent="-285750" defTabSz="609630">
                <a:lnSpc>
                  <a:spcPct val="150000"/>
                </a:lnSpc>
                <a:buFont typeface="Wingdings" panose="05000000000000000000" pitchFamily="2" charset="2"/>
                <a:buChar char="Ø"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600" kern="0" dirty="0">
                  <a:solidFill>
                    <a:srgbClr val="000000"/>
                  </a:solidFill>
                  <a:cs typeface="Times New Roman" pitchFamily="18"/>
                </a:rPr>
                <a:t>Administrateurs chargés de la gestion des films, réalisateurs et utilisateur</a:t>
              </a:r>
              <a:endParaRPr kumimoji="0" lang="fr-F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itchFamily="18"/>
              </a:endParaRPr>
            </a:p>
          </p:txBody>
        </p:sp>
      </p:grpSp>
      <p:sp>
        <p:nvSpPr>
          <p:cNvPr id="59" name="ZoneTexte 43">
            <a:extLst>
              <a:ext uri="{FF2B5EF4-FFF2-40B4-BE49-F238E27FC236}">
                <a16:creationId xmlns:a16="http://schemas.microsoft.com/office/drawing/2014/main" id="{55EAB4EF-29B3-DFF7-0C78-7D8BA21BA695}"/>
              </a:ext>
            </a:extLst>
          </p:cNvPr>
          <p:cNvSpPr txBox="1"/>
          <p:nvPr/>
        </p:nvSpPr>
        <p:spPr>
          <a:xfrm>
            <a:off x="1522280" y="1001797"/>
            <a:ext cx="1365400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60960" tIns="30480" rIns="60960" bIns="30480" anchor="t" anchorCtr="0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QUI?</a:t>
            </a:r>
          </a:p>
        </p:txBody>
      </p:sp>
      <p:pic>
        <p:nvPicPr>
          <p:cNvPr id="61" name="Graphic 147">
            <a:extLst>
              <a:ext uri="{FF2B5EF4-FFF2-40B4-BE49-F238E27FC236}">
                <a16:creationId xmlns:a16="http://schemas.microsoft.com/office/drawing/2014/main" id="{A0393589-27F6-AFB5-6DAB-552389A72A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540000">
            <a:off x="1413267" y="1363838"/>
            <a:ext cx="1568371" cy="56491"/>
          </a:xfrm>
          <a:prstGeom prst="rect">
            <a:avLst/>
          </a:prstGeom>
        </p:spPr>
      </p:pic>
      <p:sp>
        <p:nvSpPr>
          <p:cNvPr id="64" name="ZoneTexte 43">
            <a:extLst>
              <a:ext uri="{FF2B5EF4-FFF2-40B4-BE49-F238E27FC236}">
                <a16:creationId xmlns:a16="http://schemas.microsoft.com/office/drawing/2014/main" id="{030A86F3-6A0C-DCA1-9C69-E95BD46C5104}"/>
              </a:ext>
            </a:extLst>
          </p:cNvPr>
          <p:cNvSpPr txBox="1"/>
          <p:nvPr/>
        </p:nvSpPr>
        <p:spPr>
          <a:xfrm>
            <a:off x="3298414" y="1001797"/>
            <a:ext cx="1365400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60960" tIns="30480" rIns="60960" bIns="30480" anchor="t" anchorCtr="0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Quoi?</a:t>
            </a:r>
          </a:p>
        </p:txBody>
      </p:sp>
      <p:pic>
        <p:nvPicPr>
          <p:cNvPr id="65" name="Graphic 147">
            <a:extLst>
              <a:ext uri="{FF2B5EF4-FFF2-40B4-BE49-F238E27FC236}">
                <a16:creationId xmlns:a16="http://schemas.microsoft.com/office/drawing/2014/main" id="{5240133D-9F90-42B4-12B6-A6CAFAE4EF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1540000">
            <a:off x="3189401" y="1363838"/>
            <a:ext cx="1568371" cy="56491"/>
          </a:xfrm>
          <a:prstGeom prst="rect">
            <a:avLst/>
          </a:prstGeom>
        </p:spPr>
      </p:pic>
      <p:sp>
        <p:nvSpPr>
          <p:cNvPr id="66" name="ZoneTexte 43">
            <a:extLst>
              <a:ext uri="{FF2B5EF4-FFF2-40B4-BE49-F238E27FC236}">
                <a16:creationId xmlns:a16="http://schemas.microsoft.com/office/drawing/2014/main" id="{05731FDA-DE48-572A-9167-FE502EE91A0F}"/>
              </a:ext>
            </a:extLst>
          </p:cNvPr>
          <p:cNvSpPr txBox="1"/>
          <p:nvPr/>
        </p:nvSpPr>
        <p:spPr>
          <a:xfrm>
            <a:off x="5074548" y="1001797"/>
            <a:ext cx="1365400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60960" tIns="30480" rIns="60960" bIns="30480" anchor="t" anchorCtr="0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Ou?</a:t>
            </a:r>
          </a:p>
        </p:txBody>
      </p:sp>
      <p:pic>
        <p:nvPicPr>
          <p:cNvPr id="67" name="Graphic 147">
            <a:extLst>
              <a:ext uri="{FF2B5EF4-FFF2-40B4-BE49-F238E27FC236}">
                <a16:creationId xmlns:a16="http://schemas.microsoft.com/office/drawing/2014/main" id="{A287D66A-7259-176A-B9B6-6A0D19915D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1540000">
            <a:off x="4965535" y="1363838"/>
            <a:ext cx="1568371" cy="56491"/>
          </a:xfrm>
          <a:prstGeom prst="rect">
            <a:avLst/>
          </a:prstGeom>
        </p:spPr>
      </p:pic>
      <p:sp>
        <p:nvSpPr>
          <p:cNvPr id="68" name="ZoneTexte 43">
            <a:extLst>
              <a:ext uri="{FF2B5EF4-FFF2-40B4-BE49-F238E27FC236}">
                <a16:creationId xmlns:a16="http://schemas.microsoft.com/office/drawing/2014/main" id="{B65CA91A-5145-C7DE-9012-D9E4F7DEC5ED}"/>
              </a:ext>
            </a:extLst>
          </p:cNvPr>
          <p:cNvSpPr txBox="1"/>
          <p:nvPr/>
        </p:nvSpPr>
        <p:spPr>
          <a:xfrm>
            <a:off x="6867334" y="1001797"/>
            <a:ext cx="1365400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60960" tIns="30480" rIns="60960" bIns="30480" anchor="t" anchorCtr="0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Quand?</a:t>
            </a:r>
          </a:p>
        </p:txBody>
      </p:sp>
      <p:pic>
        <p:nvPicPr>
          <p:cNvPr id="69" name="Graphic 147">
            <a:extLst>
              <a:ext uri="{FF2B5EF4-FFF2-40B4-BE49-F238E27FC236}">
                <a16:creationId xmlns:a16="http://schemas.microsoft.com/office/drawing/2014/main" id="{53354832-11C3-E77B-4734-FE282A152B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1540000">
            <a:off x="6758321" y="1363838"/>
            <a:ext cx="1568371" cy="56491"/>
          </a:xfrm>
          <a:prstGeom prst="rect">
            <a:avLst/>
          </a:prstGeom>
        </p:spPr>
      </p:pic>
      <p:sp>
        <p:nvSpPr>
          <p:cNvPr id="70" name="ZoneTexte 43">
            <a:extLst>
              <a:ext uri="{FF2B5EF4-FFF2-40B4-BE49-F238E27FC236}">
                <a16:creationId xmlns:a16="http://schemas.microsoft.com/office/drawing/2014/main" id="{777E164D-8159-6C6F-F1DF-E6ABAC08C522}"/>
              </a:ext>
            </a:extLst>
          </p:cNvPr>
          <p:cNvSpPr txBox="1"/>
          <p:nvPr/>
        </p:nvSpPr>
        <p:spPr>
          <a:xfrm>
            <a:off x="8643006" y="1012691"/>
            <a:ext cx="1365400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60960" tIns="30480" rIns="60960" bIns="30480" anchor="t" anchorCtr="0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Comment?</a:t>
            </a:r>
          </a:p>
        </p:txBody>
      </p:sp>
      <p:pic>
        <p:nvPicPr>
          <p:cNvPr id="71" name="Graphic 147">
            <a:extLst>
              <a:ext uri="{FF2B5EF4-FFF2-40B4-BE49-F238E27FC236}">
                <a16:creationId xmlns:a16="http://schemas.microsoft.com/office/drawing/2014/main" id="{CABDAAC4-EF31-97FC-3ECC-A892B76BC0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1540000">
            <a:off x="8533993" y="1374732"/>
            <a:ext cx="1568371" cy="56491"/>
          </a:xfrm>
          <a:prstGeom prst="rect">
            <a:avLst/>
          </a:prstGeom>
        </p:spPr>
      </p:pic>
      <p:sp>
        <p:nvSpPr>
          <p:cNvPr id="72" name="ZoneTexte 43">
            <a:extLst>
              <a:ext uri="{FF2B5EF4-FFF2-40B4-BE49-F238E27FC236}">
                <a16:creationId xmlns:a16="http://schemas.microsoft.com/office/drawing/2014/main" id="{34A5F2E0-0BC3-BC27-CFF5-EEA7F2339A1F}"/>
              </a:ext>
            </a:extLst>
          </p:cNvPr>
          <p:cNvSpPr txBox="1"/>
          <p:nvPr/>
        </p:nvSpPr>
        <p:spPr>
          <a:xfrm>
            <a:off x="10354682" y="982629"/>
            <a:ext cx="1365400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60960" tIns="30480" rIns="60960" bIns="30480" anchor="t" anchorCtr="0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Pourquoi?</a:t>
            </a:r>
          </a:p>
        </p:txBody>
      </p:sp>
      <p:pic>
        <p:nvPicPr>
          <p:cNvPr id="73" name="Graphic 147">
            <a:extLst>
              <a:ext uri="{FF2B5EF4-FFF2-40B4-BE49-F238E27FC236}">
                <a16:creationId xmlns:a16="http://schemas.microsoft.com/office/drawing/2014/main" id="{AD91917E-BF8B-0B6E-96EB-AD49D1D104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1540000">
            <a:off x="10245669" y="1344670"/>
            <a:ext cx="1568371" cy="5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65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6506B-968B-EF53-7A1F-ED6DCE9DD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ZoneTexte 92">
            <a:extLst>
              <a:ext uri="{FF2B5EF4-FFF2-40B4-BE49-F238E27FC236}">
                <a16:creationId xmlns:a16="http://schemas.microsoft.com/office/drawing/2014/main" id="{988494E8-661C-D5B3-00D0-FAA3FD692B73}"/>
              </a:ext>
            </a:extLst>
          </p:cNvPr>
          <p:cNvSpPr txBox="1"/>
          <p:nvPr/>
        </p:nvSpPr>
        <p:spPr>
          <a:xfrm>
            <a:off x="1195335" y="119265"/>
            <a:ext cx="1084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QQOQCP</a:t>
            </a:r>
          </a:p>
        </p:txBody>
      </p:sp>
      <p:pic>
        <p:nvPicPr>
          <p:cNvPr id="20" name="Graphic 147">
            <a:extLst>
              <a:ext uri="{FF2B5EF4-FFF2-40B4-BE49-F238E27FC236}">
                <a16:creationId xmlns:a16="http://schemas.microsoft.com/office/drawing/2014/main" id="{2C19C1D4-E175-A40E-2CDB-8DB674A0B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540000">
            <a:off x="3732557" y="668261"/>
            <a:ext cx="5770055" cy="207833"/>
          </a:xfrm>
          <a:prstGeom prst="rect">
            <a:avLst/>
          </a:prstGeom>
        </p:spPr>
      </p:pic>
      <p:sp>
        <p:nvSpPr>
          <p:cNvPr id="21" name="Freeform 46">
            <a:extLst>
              <a:ext uri="{FF2B5EF4-FFF2-40B4-BE49-F238E27FC236}">
                <a16:creationId xmlns:a16="http://schemas.microsoft.com/office/drawing/2014/main" id="{A4F874F9-988E-D6A0-AC5C-DDE2F8CD2576}"/>
              </a:ext>
            </a:extLst>
          </p:cNvPr>
          <p:cNvSpPr/>
          <p:nvPr/>
        </p:nvSpPr>
        <p:spPr>
          <a:xfrm rot="10800000">
            <a:off x="-420261" y="-9318194"/>
            <a:ext cx="1359604" cy="20627788"/>
          </a:xfrm>
          <a:custGeom>
            <a:avLst/>
            <a:gdLst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0" fmla="*/ 0 w 1359568"/>
              <a:gd name="connsiteY0" fmla="*/ 20627788 h 20627788"/>
              <a:gd name="connsiteX1" fmla="*/ 0 w 1359568"/>
              <a:gd name="connsiteY1" fmla="*/ 11151257 h 20627788"/>
              <a:gd name="connsiteX2" fmla="*/ 618834 w 1359568"/>
              <a:gd name="connsiteY2" fmla="*/ 10313894 h 20627788"/>
              <a:gd name="connsiteX3" fmla="*/ 0 w 1359568"/>
              <a:gd name="connsiteY3" fmla="*/ 9476531 h 20627788"/>
              <a:gd name="connsiteX4" fmla="*/ 0 w 1359568"/>
              <a:gd name="connsiteY4" fmla="*/ 0 h 20627788"/>
              <a:gd name="connsiteX5" fmla="*/ 1359568 w 1359568"/>
              <a:gd name="connsiteY5" fmla="*/ 0 h 20627788"/>
              <a:gd name="connsiteX6" fmla="*/ 1359568 w 1359568"/>
              <a:gd name="connsiteY6" fmla="*/ 20627788 h 20627788"/>
              <a:gd name="connsiteX7" fmla="*/ 0 w 1359568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3 w 1359601"/>
              <a:gd name="connsiteY0" fmla="*/ 20627788 h 20627788"/>
              <a:gd name="connsiteX1" fmla="*/ 33 w 1359601"/>
              <a:gd name="connsiteY1" fmla="*/ 11151257 h 20627788"/>
              <a:gd name="connsiteX2" fmla="*/ 618867 w 1359601"/>
              <a:gd name="connsiteY2" fmla="*/ 10313894 h 20627788"/>
              <a:gd name="connsiteX3" fmla="*/ 33 w 1359601"/>
              <a:gd name="connsiteY3" fmla="*/ 9476531 h 20627788"/>
              <a:gd name="connsiteX4" fmla="*/ 33 w 1359601"/>
              <a:gd name="connsiteY4" fmla="*/ 0 h 20627788"/>
              <a:gd name="connsiteX5" fmla="*/ 1359601 w 1359601"/>
              <a:gd name="connsiteY5" fmla="*/ 0 h 20627788"/>
              <a:gd name="connsiteX6" fmla="*/ 1359601 w 1359601"/>
              <a:gd name="connsiteY6" fmla="*/ 20627788 h 20627788"/>
              <a:gd name="connsiteX7" fmla="*/ 33 w 1359601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  <a:gd name="connsiteX0" fmla="*/ 36 w 1359604"/>
              <a:gd name="connsiteY0" fmla="*/ 20627788 h 20627788"/>
              <a:gd name="connsiteX1" fmla="*/ 36 w 1359604"/>
              <a:gd name="connsiteY1" fmla="*/ 11151257 h 20627788"/>
              <a:gd name="connsiteX2" fmla="*/ 567694 w 1359604"/>
              <a:gd name="connsiteY2" fmla="*/ 10313894 h 20627788"/>
              <a:gd name="connsiteX3" fmla="*/ 36 w 1359604"/>
              <a:gd name="connsiteY3" fmla="*/ 9476531 h 20627788"/>
              <a:gd name="connsiteX4" fmla="*/ 36 w 1359604"/>
              <a:gd name="connsiteY4" fmla="*/ 0 h 20627788"/>
              <a:gd name="connsiteX5" fmla="*/ 1359604 w 1359604"/>
              <a:gd name="connsiteY5" fmla="*/ 0 h 20627788"/>
              <a:gd name="connsiteX6" fmla="*/ 1359604 w 1359604"/>
              <a:gd name="connsiteY6" fmla="*/ 20627788 h 20627788"/>
              <a:gd name="connsiteX7" fmla="*/ 36 w 1359604"/>
              <a:gd name="connsiteY7" fmla="*/ 20627788 h 20627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9604" h="20627788">
                <a:moveTo>
                  <a:pt x="36" y="20627788"/>
                </a:moveTo>
                <a:lnTo>
                  <a:pt x="36" y="11151257"/>
                </a:lnTo>
                <a:cubicBezTo>
                  <a:pt x="-1812" y="10732246"/>
                  <a:pt x="562432" y="10818204"/>
                  <a:pt x="567694" y="10313894"/>
                </a:cubicBezTo>
                <a:cubicBezTo>
                  <a:pt x="572956" y="9809584"/>
                  <a:pt x="-5226" y="9888718"/>
                  <a:pt x="36" y="9476531"/>
                </a:cubicBezTo>
                <a:lnTo>
                  <a:pt x="36" y="0"/>
                </a:lnTo>
                <a:lnTo>
                  <a:pt x="1359604" y="0"/>
                </a:lnTo>
                <a:lnTo>
                  <a:pt x="1359604" y="20627788"/>
                </a:lnTo>
                <a:lnTo>
                  <a:pt x="36" y="206277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Graphic 33" descr="Lightbulb">
            <a:extLst>
              <a:ext uri="{FF2B5EF4-FFF2-40B4-BE49-F238E27FC236}">
                <a16:creationId xmlns:a16="http://schemas.microsoft.com/office/drawing/2014/main" id="{7222740B-B827-51DA-D873-DD33EAA725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606" y="5517569"/>
            <a:ext cx="618834" cy="618834"/>
          </a:xfrm>
          <a:prstGeom prst="rect">
            <a:avLst/>
          </a:prstGeom>
        </p:spPr>
      </p:pic>
      <p:pic>
        <p:nvPicPr>
          <p:cNvPr id="25" name="Graphique 24" descr="Enseignant avec un remplissage uni">
            <a:extLst>
              <a:ext uri="{FF2B5EF4-FFF2-40B4-BE49-F238E27FC236}">
                <a16:creationId xmlns:a16="http://schemas.microsoft.com/office/drawing/2014/main" id="{6C84542A-8FDC-38E3-B052-9113A21AD650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3212" y="2281744"/>
            <a:ext cx="618836" cy="618836"/>
          </a:xfrm>
          <a:prstGeom prst="rect">
            <a:avLst/>
          </a:prstGeom>
        </p:spPr>
      </p:pic>
      <p:sp>
        <p:nvSpPr>
          <p:cNvPr id="27" name="Oval 32">
            <a:extLst>
              <a:ext uri="{FF2B5EF4-FFF2-40B4-BE49-F238E27FC236}">
                <a16:creationId xmlns:a16="http://schemas.microsoft.com/office/drawing/2014/main" id="{91FD40FA-06E9-2A24-A078-EAFEB780C9FF}"/>
              </a:ext>
            </a:extLst>
          </p:cNvPr>
          <p:cNvSpPr>
            <a:spLocks noChangeAspect="1"/>
          </p:cNvSpPr>
          <p:nvPr/>
        </p:nvSpPr>
        <p:spPr>
          <a:xfrm>
            <a:off x="471918" y="567765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5CD3F0B7-CA65-E7E7-B1AD-73047885D756}"/>
              </a:ext>
            </a:extLst>
          </p:cNvPr>
          <p:cNvGrpSpPr/>
          <p:nvPr/>
        </p:nvGrpSpPr>
        <p:grpSpPr>
          <a:xfrm>
            <a:off x="-1826440" y="2177162"/>
            <a:ext cx="828000" cy="828000"/>
            <a:chOff x="-1826440" y="2177162"/>
            <a:chExt cx="828000" cy="82800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AB891AF-2AC5-6C55-9D80-FA351CCD3B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826440" y="2177162"/>
              <a:ext cx="828000" cy="82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4" name="Graphique 33" descr="Enseignant avec un remplissage uni">
              <a:extLst>
                <a:ext uri="{FF2B5EF4-FFF2-40B4-BE49-F238E27FC236}">
                  <a16:creationId xmlns:a16="http://schemas.microsoft.com/office/drawing/2014/main" id="{5F0DD009-7407-8F3E-BC20-3E9E37991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-1721858" y="2281744"/>
              <a:ext cx="618836" cy="618836"/>
            </a:xfrm>
            <a:prstGeom prst="rect">
              <a:avLst/>
            </a:prstGeom>
          </p:spPr>
        </p:pic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3B4DD77A-B76A-972F-A9AB-A6D95DC8BF38}"/>
              </a:ext>
            </a:extLst>
          </p:cNvPr>
          <p:cNvGrpSpPr/>
          <p:nvPr/>
        </p:nvGrpSpPr>
        <p:grpSpPr>
          <a:xfrm>
            <a:off x="-1826440" y="5395957"/>
            <a:ext cx="828000" cy="828000"/>
            <a:chOff x="-1826440" y="5395957"/>
            <a:chExt cx="828000" cy="828000"/>
          </a:xfrm>
        </p:grpSpPr>
        <p:sp>
          <p:nvSpPr>
            <p:cNvPr id="36" name="Oval 38">
              <a:extLst>
                <a:ext uri="{FF2B5EF4-FFF2-40B4-BE49-F238E27FC236}">
                  <a16:creationId xmlns:a16="http://schemas.microsoft.com/office/drawing/2014/main" id="{6B3BF316-7334-0616-9EF6-D02F79A788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826440" y="5395957"/>
              <a:ext cx="828000" cy="82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L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7" name="Graphic 33" descr="Lightbulb">
              <a:extLst>
                <a:ext uri="{FF2B5EF4-FFF2-40B4-BE49-F238E27FC236}">
                  <a16:creationId xmlns:a16="http://schemas.microsoft.com/office/drawing/2014/main" id="{F05D82BA-86BD-5487-A679-07E6AC20D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1721857" y="5500540"/>
              <a:ext cx="618834" cy="618834"/>
            </a:xfrm>
            <a:prstGeom prst="rect">
              <a:avLst/>
            </a:prstGeom>
          </p:spPr>
        </p:pic>
      </p:grpSp>
      <p:pic>
        <p:nvPicPr>
          <p:cNvPr id="23" name="Graphique 22" descr="Porte-bloc avec un remplissage uni">
            <a:extLst>
              <a:ext uri="{FF2B5EF4-FFF2-40B4-BE49-F238E27FC236}">
                <a16:creationId xmlns:a16="http://schemas.microsoft.com/office/drawing/2014/main" id="{49566388-500D-3C2E-02B3-153947DBA74C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6500" y="672348"/>
            <a:ext cx="618835" cy="618835"/>
          </a:xfrm>
          <a:prstGeom prst="rect">
            <a:avLst/>
          </a:prstGeom>
        </p:spPr>
      </p:pic>
      <p:sp>
        <p:nvSpPr>
          <p:cNvPr id="10" name="Oval 44">
            <a:extLst>
              <a:ext uri="{FF2B5EF4-FFF2-40B4-BE49-F238E27FC236}">
                <a16:creationId xmlns:a16="http://schemas.microsoft.com/office/drawing/2014/main" id="{675629F1-126A-6790-DB3D-00315AA8734D}"/>
              </a:ext>
            </a:extLst>
          </p:cNvPr>
          <p:cNvSpPr>
            <a:spLocks noChangeAspect="1"/>
          </p:cNvSpPr>
          <p:nvPr/>
        </p:nvSpPr>
        <p:spPr>
          <a:xfrm>
            <a:off x="233294" y="3908172"/>
            <a:ext cx="498672" cy="505219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TextBox 39">
            <a:extLst>
              <a:ext uri="{FF2B5EF4-FFF2-40B4-BE49-F238E27FC236}">
                <a16:creationId xmlns:a16="http://schemas.microsoft.com/office/drawing/2014/main" id="{CDECB5A6-E8FA-D2F8-B152-247D8E359E1A}"/>
              </a:ext>
            </a:extLst>
          </p:cNvPr>
          <p:cNvSpPr txBox="1"/>
          <p:nvPr/>
        </p:nvSpPr>
        <p:spPr>
          <a:xfrm>
            <a:off x="4557286" y="4478345"/>
            <a:ext cx="4519275" cy="123110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Providing  insights and recommendations based on LCA and Eco-design results to guide material selection for car hoods, aiming to reduce emissions, and support the transition towards a net-zero emissions automotive sector. </a:t>
            </a:r>
            <a:endParaRPr kumimoji="0" lang="en-US" sz="1333" b="0" i="0" u="none" strike="noStrike" kern="0" cap="none" spc="9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1">
            <a:extLst>
              <a:ext uri="{FF2B5EF4-FFF2-40B4-BE49-F238E27FC236}">
                <a16:creationId xmlns:a16="http://schemas.microsoft.com/office/drawing/2014/main" id="{A11ADB4C-C03D-8453-4651-074D35BDD6EA}"/>
              </a:ext>
            </a:extLst>
          </p:cNvPr>
          <p:cNvGrpSpPr/>
          <p:nvPr/>
        </p:nvGrpSpPr>
        <p:grpSpPr>
          <a:xfrm>
            <a:off x="8695608" y="1827779"/>
            <a:ext cx="2491667" cy="3902232"/>
            <a:chOff x="6779983" y="3252548"/>
            <a:chExt cx="3737500" cy="5853348"/>
          </a:xfrm>
        </p:grpSpPr>
        <p:sp>
          <p:nvSpPr>
            <p:cNvPr id="8" name="Freeform 76">
              <a:extLst>
                <a:ext uri="{FF2B5EF4-FFF2-40B4-BE49-F238E27FC236}">
                  <a16:creationId xmlns:a16="http://schemas.microsoft.com/office/drawing/2014/main" id="{0443AD9A-2CBD-F117-0CC8-0A4DB615A5DC}"/>
                </a:ext>
              </a:extLst>
            </p:cNvPr>
            <p:cNvSpPr/>
            <p:nvPr/>
          </p:nvSpPr>
          <p:spPr>
            <a:xfrm>
              <a:off x="6779983" y="3361306"/>
              <a:ext cx="1451381" cy="174436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0"/>
                <a:gd name="f7" fmla="val 159"/>
                <a:gd name="f8" fmla="val 134"/>
                <a:gd name="f9" fmla="val 55"/>
                <a:gd name="f10" fmla="val 136"/>
                <a:gd name="f11" fmla="val 145"/>
                <a:gd name="f12" fmla="val 52"/>
                <a:gd name="f13" fmla="val 43"/>
                <a:gd name="f14" fmla="val 147"/>
                <a:gd name="f15" fmla="val 34"/>
                <a:gd name="f16" fmla="val 25"/>
                <a:gd name="f17" fmla="val 20"/>
                <a:gd name="f18" fmla="val 127"/>
                <a:gd name="f19" fmla="val 23"/>
                <a:gd name="f20" fmla="val 125"/>
                <a:gd name="f21" fmla="val 124"/>
                <a:gd name="f22" fmla="val 21"/>
                <a:gd name="f23" fmla="val 118"/>
                <a:gd name="f24" fmla="val 95"/>
                <a:gd name="f25" fmla="val 8"/>
                <a:gd name="f26" fmla="val 74"/>
                <a:gd name="f27" fmla="val 56"/>
                <a:gd name="f28" fmla="val 36"/>
                <a:gd name="f29" fmla="val 66"/>
                <a:gd name="f30" fmla="val 2"/>
                <a:gd name="f31" fmla="val 103"/>
                <a:gd name="f32" fmla="val 101"/>
                <a:gd name="f33" fmla="val 128"/>
                <a:gd name="f34" fmla="val 113"/>
                <a:gd name="f35" fmla="val 106"/>
                <a:gd name="f36" fmla="val 131"/>
                <a:gd name="f37" fmla="val 91"/>
                <a:gd name="f38" fmla="val 88"/>
                <a:gd name="f39" fmla="val 138"/>
                <a:gd name="f40" fmla="val 85"/>
                <a:gd name="f41" fmla="val 142"/>
                <a:gd name="f42" fmla="val 83"/>
                <a:gd name="f43" fmla="+- 0 0 -90"/>
                <a:gd name="f44" fmla="*/ f3 1 150"/>
                <a:gd name="f45" fmla="*/ f4 1 159"/>
                <a:gd name="f46" fmla="val f5"/>
                <a:gd name="f47" fmla="val f6"/>
                <a:gd name="f48" fmla="val f7"/>
                <a:gd name="f49" fmla="*/ f43 f0 1"/>
                <a:gd name="f50" fmla="+- f48 0 f46"/>
                <a:gd name="f51" fmla="+- f47 0 f46"/>
                <a:gd name="f52" fmla="*/ f49 1 f2"/>
                <a:gd name="f53" fmla="*/ f51 1 150"/>
                <a:gd name="f54" fmla="*/ f50 1 159"/>
                <a:gd name="f55" fmla="*/ 134 f51 1"/>
                <a:gd name="f56" fmla="*/ 55 f50 1"/>
                <a:gd name="f57" fmla="*/ 136 f51 1"/>
                <a:gd name="f58" fmla="*/ 147 f51 1"/>
                <a:gd name="f59" fmla="*/ 34 f50 1"/>
                <a:gd name="f60" fmla="*/ 127 f51 1"/>
                <a:gd name="f61" fmla="*/ 23 f50 1"/>
                <a:gd name="f62" fmla="*/ 125 f51 1"/>
                <a:gd name="f63" fmla="*/ 124 f51 1"/>
                <a:gd name="f64" fmla="*/ 21 f50 1"/>
                <a:gd name="f65" fmla="*/ 118 f51 1"/>
                <a:gd name="f66" fmla="*/ 0 f50 1"/>
                <a:gd name="f67" fmla="*/ 56 f51 1"/>
                <a:gd name="f68" fmla="*/ 36 f50 1"/>
                <a:gd name="f69" fmla="*/ 0 f51 1"/>
                <a:gd name="f70" fmla="*/ 147 f50 1"/>
                <a:gd name="f71" fmla="*/ 95 f51 1"/>
                <a:gd name="f72" fmla="*/ 159 f50 1"/>
                <a:gd name="f73" fmla="*/ 131 f51 1"/>
                <a:gd name="f74" fmla="*/ 91 f50 1"/>
                <a:gd name="f75" fmla="*/ 142 f51 1"/>
                <a:gd name="f76" fmla="*/ 83 f50 1"/>
                <a:gd name="f77" fmla="+- f52 0 f1"/>
                <a:gd name="f78" fmla="*/ f55 1 150"/>
                <a:gd name="f79" fmla="*/ f56 1 159"/>
                <a:gd name="f80" fmla="*/ f57 1 150"/>
                <a:gd name="f81" fmla="*/ f58 1 150"/>
                <a:gd name="f82" fmla="*/ f59 1 159"/>
                <a:gd name="f83" fmla="*/ f60 1 150"/>
                <a:gd name="f84" fmla="*/ f61 1 159"/>
                <a:gd name="f85" fmla="*/ f62 1 150"/>
                <a:gd name="f86" fmla="*/ f63 1 150"/>
                <a:gd name="f87" fmla="*/ f64 1 159"/>
                <a:gd name="f88" fmla="*/ f65 1 150"/>
                <a:gd name="f89" fmla="*/ f66 1 159"/>
                <a:gd name="f90" fmla="*/ f67 1 150"/>
                <a:gd name="f91" fmla="*/ f68 1 159"/>
                <a:gd name="f92" fmla="*/ f69 1 150"/>
                <a:gd name="f93" fmla="*/ f70 1 159"/>
                <a:gd name="f94" fmla="*/ f71 1 150"/>
                <a:gd name="f95" fmla="*/ f72 1 159"/>
                <a:gd name="f96" fmla="*/ f73 1 150"/>
                <a:gd name="f97" fmla="*/ f74 1 159"/>
                <a:gd name="f98" fmla="*/ f75 1 150"/>
                <a:gd name="f99" fmla="*/ f76 1 159"/>
                <a:gd name="f100" fmla="*/ 0 1 f53"/>
                <a:gd name="f101" fmla="*/ f47 1 f53"/>
                <a:gd name="f102" fmla="*/ 0 1 f54"/>
                <a:gd name="f103" fmla="*/ f48 1 f54"/>
                <a:gd name="f104" fmla="*/ f78 1 f53"/>
                <a:gd name="f105" fmla="*/ f79 1 f54"/>
                <a:gd name="f106" fmla="*/ f80 1 f53"/>
                <a:gd name="f107" fmla="*/ f81 1 f53"/>
                <a:gd name="f108" fmla="*/ f82 1 f54"/>
                <a:gd name="f109" fmla="*/ f83 1 f53"/>
                <a:gd name="f110" fmla="*/ f84 1 f54"/>
                <a:gd name="f111" fmla="*/ f85 1 f53"/>
                <a:gd name="f112" fmla="*/ f86 1 f53"/>
                <a:gd name="f113" fmla="*/ f87 1 f54"/>
                <a:gd name="f114" fmla="*/ f88 1 f53"/>
                <a:gd name="f115" fmla="*/ f89 1 f54"/>
                <a:gd name="f116" fmla="*/ f90 1 f53"/>
                <a:gd name="f117" fmla="*/ f91 1 f54"/>
                <a:gd name="f118" fmla="*/ f92 1 f53"/>
                <a:gd name="f119" fmla="*/ f93 1 f54"/>
                <a:gd name="f120" fmla="*/ f94 1 f53"/>
                <a:gd name="f121" fmla="*/ f95 1 f54"/>
                <a:gd name="f122" fmla="*/ f96 1 f53"/>
                <a:gd name="f123" fmla="*/ f97 1 f54"/>
                <a:gd name="f124" fmla="*/ f98 1 f53"/>
                <a:gd name="f125" fmla="*/ f99 1 f54"/>
                <a:gd name="f126" fmla="*/ f100 f44 1"/>
                <a:gd name="f127" fmla="*/ f101 f44 1"/>
                <a:gd name="f128" fmla="*/ f103 f45 1"/>
                <a:gd name="f129" fmla="*/ f102 f45 1"/>
                <a:gd name="f130" fmla="*/ f104 f44 1"/>
                <a:gd name="f131" fmla="*/ f105 f45 1"/>
                <a:gd name="f132" fmla="*/ f106 f44 1"/>
                <a:gd name="f133" fmla="*/ f107 f44 1"/>
                <a:gd name="f134" fmla="*/ f108 f45 1"/>
                <a:gd name="f135" fmla="*/ f109 f44 1"/>
                <a:gd name="f136" fmla="*/ f110 f45 1"/>
                <a:gd name="f137" fmla="*/ f111 f44 1"/>
                <a:gd name="f138" fmla="*/ f112 f44 1"/>
                <a:gd name="f139" fmla="*/ f113 f45 1"/>
                <a:gd name="f140" fmla="*/ f114 f44 1"/>
                <a:gd name="f141" fmla="*/ f115 f45 1"/>
                <a:gd name="f142" fmla="*/ f116 f44 1"/>
                <a:gd name="f143" fmla="*/ f117 f45 1"/>
                <a:gd name="f144" fmla="*/ f118 f44 1"/>
                <a:gd name="f145" fmla="*/ f119 f45 1"/>
                <a:gd name="f146" fmla="*/ f120 f44 1"/>
                <a:gd name="f147" fmla="*/ f121 f45 1"/>
                <a:gd name="f148" fmla="*/ f122 f44 1"/>
                <a:gd name="f149" fmla="*/ f123 f45 1"/>
                <a:gd name="f150" fmla="*/ f124 f44 1"/>
                <a:gd name="f151" fmla="*/ f125 f4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77">
                  <a:pos x="f130" y="f131"/>
                </a:cxn>
                <a:cxn ang="f77">
                  <a:pos x="f132" y="f131"/>
                </a:cxn>
                <a:cxn ang="f77">
                  <a:pos x="f133" y="f134"/>
                </a:cxn>
                <a:cxn ang="f77">
                  <a:pos x="f135" y="f136"/>
                </a:cxn>
                <a:cxn ang="f77">
                  <a:pos x="f137" y="f136"/>
                </a:cxn>
                <a:cxn ang="f77">
                  <a:pos x="f138" y="f139"/>
                </a:cxn>
                <a:cxn ang="f77">
                  <a:pos x="f140" y="f141"/>
                </a:cxn>
                <a:cxn ang="f77">
                  <a:pos x="f142" y="f143"/>
                </a:cxn>
                <a:cxn ang="f77">
                  <a:pos x="f144" y="f145"/>
                </a:cxn>
                <a:cxn ang="f77">
                  <a:pos x="f146" y="f147"/>
                </a:cxn>
                <a:cxn ang="f77">
                  <a:pos x="f148" y="f149"/>
                </a:cxn>
                <a:cxn ang="f77">
                  <a:pos x="f150" y="f151"/>
                </a:cxn>
                <a:cxn ang="f77">
                  <a:pos x="f130" y="f131"/>
                </a:cxn>
              </a:cxnLst>
              <a:rect l="f126" t="f129" r="f127" b="f128"/>
              <a:pathLst>
                <a:path w="150" h="159">
                  <a:moveTo>
                    <a:pt x="f8" y="f9"/>
                  </a:moveTo>
                  <a:cubicBezTo>
                    <a:pt x="f10" y="f9"/>
                    <a:pt x="f10" y="f9"/>
                    <a:pt x="f10" y="f9"/>
                  </a:cubicBezTo>
                  <a:cubicBezTo>
                    <a:pt x="f11" y="f12"/>
                    <a:pt x="f6" y="f13"/>
                    <a:pt x="f14" y="f15"/>
                  </a:cubicBezTo>
                  <a:cubicBezTo>
                    <a:pt x="f11" y="f16"/>
                    <a:pt x="f10" y="f17"/>
                    <a:pt x="f18" y="f19"/>
                  </a:cubicBezTo>
                  <a:cubicBezTo>
                    <a:pt x="f20" y="f19"/>
                    <a:pt x="f20" y="f19"/>
                    <a:pt x="f20" y="f19"/>
                  </a:cubicBezTo>
                  <a:cubicBezTo>
                    <a:pt x="f21" y="f22"/>
                    <a:pt x="f21" y="f22"/>
                    <a:pt x="f21" y="f22"/>
                  </a:cubicBezTo>
                  <a:cubicBezTo>
                    <a:pt x="f23" y="f5"/>
                    <a:pt x="f23" y="f5"/>
                    <a:pt x="f23" y="f5"/>
                  </a:cubicBezTo>
                  <a:cubicBezTo>
                    <a:pt x="f24" y="f25"/>
                    <a:pt x="f26" y="f17"/>
                    <a:pt x="f27" y="f28"/>
                  </a:cubicBezTo>
                  <a:cubicBezTo>
                    <a:pt x="f22" y="f29"/>
                    <a:pt x="f30" y="f31"/>
                    <a:pt x="f5" y="f14"/>
                  </a:cubicBezTo>
                  <a:cubicBezTo>
                    <a:pt x="f24" y="f7"/>
                    <a:pt x="f24" y="f7"/>
                    <a:pt x="f24" y="f7"/>
                  </a:cubicBezTo>
                  <a:cubicBezTo>
                    <a:pt x="f32" y="f33"/>
                    <a:pt x="f34" y="f35"/>
                    <a:pt x="f36" y="f37"/>
                  </a:cubicBezTo>
                  <a:cubicBezTo>
                    <a:pt x="f8" y="f38"/>
                    <a:pt x="f39" y="f40"/>
                    <a:pt x="f41" y="f42"/>
                  </a:cubicBezTo>
                  <a:lnTo>
                    <a:pt x="f8" y="f9"/>
                  </a:lnTo>
                  <a:close/>
                </a:path>
              </a:pathLst>
            </a:custGeom>
            <a:solidFill>
              <a:schemeClr val="accent2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id-ID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Freeform 77">
              <a:extLst>
                <a:ext uri="{FF2B5EF4-FFF2-40B4-BE49-F238E27FC236}">
                  <a16:creationId xmlns:a16="http://schemas.microsoft.com/office/drawing/2014/main" id="{58AF9A65-69C8-8DE3-2D0F-CB1AC4ABFD93}"/>
                </a:ext>
              </a:extLst>
            </p:cNvPr>
            <p:cNvSpPr/>
            <p:nvPr/>
          </p:nvSpPr>
          <p:spPr>
            <a:xfrm>
              <a:off x="7960638" y="3252548"/>
              <a:ext cx="1782266" cy="99800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84"/>
                <a:gd name="f7" fmla="val 91"/>
                <a:gd name="f8" fmla="val 6"/>
                <a:gd name="f9" fmla="val 29"/>
                <a:gd name="f10" fmla="val 16"/>
                <a:gd name="f11" fmla="val 27"/>
                <a:gd name="f12" fmla="val 26"/>
                <a:gd name="f13" fmla="val 33"/>
                <a:gd name="f14" fmla="val 43"/>
                <a:gd name="f15" fmla="val 32"/>
                <a:gd name="f16" fmla="val 53"/>
                <a:gd name="f17" fmla="val 64"/>
                <a:gd name="f18" fmla="val 17"/>
                <a:gd name="f19" fmla="val 68"/>
                <a:gd name="f20" fmla="val 23"/>
                <a:gd name="f21" fmla="val 38"/>
                <a:gd name="f22" fmla="val 82"/>
                <a:gd name="f23" fmla="val 55"/>
                <a:gd name="f24" fmla="val 78"/>
                <a:gd name="f25" fmla="val 75"/>
                <a:gd name="f26" fmla="val 94"/>
                <a:gd name="f27" fmla="val 110"/>
                <a:gd name="f28" fmla="val 124"/>
                <a:gd name="f29" fmla="val 89"/>
                <a:gd name="f30" fmla="val 143"/>
                <a:gd name="f31" fmla="val 69"/>
                <a:gd name="f32" fmla="val 145"/>
                <a:gd name="f33" fmla="val 70"/>
                <a:gd name="f34" fmla="val 148"/>
                <a:gd name="f35" fmla="val 73"/>
                <a:gd name="f36" fmla="val 152"/>
                <a:gd name="f37" fmla="val 157"/>
                <a:gd name="f38" fmla="val 161"/>
                <a:gd name="f39" fmla="val 165"/>
                <a:gd name="f40" fmla="val 168"/>
                <a:gd name="f41" fmla="val 171"/>
                <a:gd name="f42" fmla="val 67"/>
                <a:gd name="f43" fmla="val 173"/>
                <a:gd name="f44" fmla="val 62"/>
                <a:gd name="f45" fmla="val 58"/>
                <a:gd name="f46" fmla="val 54"/>
                <a:gd name="f47" fmla="val 49"/>
                <a:gd name="f48" fmla="val 46"/>
                <a:gd name="f49" fmla="val 166"/>
                <a:gd name="f50" fmla="val 45"/>
                <a:gd name="f51" fmla="val 153"/>
                <a:gd name="f52" fmla="val 9"/>
                <a:gd name="f53" fmla="val 115"/>
                <a:gd name="f54" fmla="val 21"/>
                <a:gd name="f55" fmla="val 3"/>
                <a:gd name="f56" fmla="+- 0 0 -90"/>
                <a:gd name="f57" fmla="*/ f3 1 184"/>
                <a:gd name="f58" fmla="*/ f4 1 91"/>
                <a:gd name="f59" fmla="val f5"/>
                <a:gd name="f60" fmla="val f6"/>
                <a:gd name="f61" fmla="val f7"/>
                <a:gd name="f62" fmla="*/ f56 f0 1"/>
                <a:gd name="f63" fmla="+- f61 0 f59"/>
                <a:gd name="f64" fmla="+- f60 0 f59"/>
                <a:gd name="f65" fmla="*/ f62 1 f2"/>
                <a:gd name="f66" fmla="*/ f64 1 184"/>
                <a:gd name="f67" fmla="*/ f63 1 91"/>
                <a:gd name="f68" fmla="*/ 6 f64 1"/>
                <a:gd name="f69" fmla="*/ 29 f63 1"/>
                <a:gd name="f70" fmla="*/ 29 f64 1"/>
                <a:gd name="f71" fmla="*/ 43 f63 1"/>
                <a:gd name="f72" fmla="*/ 17 f64 1"/>
                <a:gd name="f73" fmla="*/ 68 f63 1"/>
                <a:gd name="f74" fmla="*/ 23 f64 1"/>
                <a:gd name="f75" fmla="*/ 91 f63 1"/>
                <a:gd name="f76" fmla="*/ 75 f64 1"/>
                <a:gd name="f77" fmla="*/ 78 f63 1"/>
                <a:gd name="f78" fmla="*/ 124 f64 1"/>
                <a:gd name="f79" fmla="*/ 89 f63 1"/>
                <a:gd name="f80" fmla="*/ 143 f64 1"/>
                <a:gd name="f81" fmla="*/ 69 f63 1"/>
                <a:gd name="f82" fmla="*/ 145 f64 1"/>
                <a:gd name="f83" fmla="*/ 70 f63 1"/>
                <a:gd name="f84" fmla="*/ 157 f64 1"/>
                <a:gd name="f85" fmla="*/ 75 f63 1"/>
                <a:gd name="f86" fmla="*/ 168 f64 1"/>
                <a:gd name="f87" fmla="*/ 173 f64 1"/>
                <a:gd name="f88" fmla="*/ 58 f63 1"/>
                <a:gd name="f89" fmla="*/ 46 f63 1"/>
                <a:gd name="f90" fmla="*/ 166 f64 1"/>
                <a:gd name="f91" fmla="*/ 45 f63 1"/>
                <a:gd name="f92" fmla="*/ 184 f64 1"/>
                <a:gd name="f93" fmla="*/ 26 f63 1"/>
                <a:gd name="f94" fmla="*/ 70 f64 1"/>
                <a:gd name="f95" fmla="*/ 0 f63 1"/>
                <a:gd name="f96" fmla="*/ 0 f64 1"/>
                <a:gd name="f97" fmla="*/ 9 f63 1"/>
                <a:gd name="f98" fmla="+- f65 0 f1"/>
                <a:gd name="f99" fmla="*/ f68 1 184"/>
                <a:gd name="f100" fmla="*/ f69 1 91"/>
                <a:gd name="f101" fmla="*/ f70 1 184"/>
                <a:gd name="f102" fmla="*/ f71 1 91"/>
                <a:gd name="f103" fmla="*/ f72 1 184"/>
                <a:gd name="f104" fmla="*/ f73 1 91"/>
                <a:gd name="f105" fmla="*/ f74 1 184"/>
                <a:gd name="f106" fmla="*/ f75 1 91"/>
                <a:gd name="f107" fmla="*/ f76 1 184"/>
                <a:gd name="f108" fmla="*/ f77 1 91"/>
                <a:gd name="f109" fmla="*/ f78 1 184"/>
                <a:gd name="f110" fmla="*/ f79 1 91"/>
                <a:gd name="f111" fmla="*/ f80 1 184"/>
                <a:gd name="f112" fmla="*/ f81 1 91"/>
                <a:gd name="f113" fmla="*/ f82 1 184"/>
                <a:gd name="f114" fmla="*/ f83 1 91"/>
                <a:gd name="f115" fmla="*/ f84 1 184"/>
                <a:gd name="f116" fmla="*/ f85 1 91"/>
                <a:gd name="f117" fmla="*/ f86 1 184"/>
                <a:gd name="f118" fmla="*/ f87 1 184"/>
                <a:gd name="f119" fmla="*/ f88 1 91"/>
                <a:gd name="f120" fmla="*/ f89 1 91"/>
                <a:gd name="f121" fmla="*/ f90 1 184"/>
                <a:gd name="f122" fmla="*/ f91 1 91"/>
                <a:gd name="f123" fmla="*/ f92 1 184"/>
                <a:gd name="f124" fmla="*/ f93 1 91"/>
                <a:gd name="f125" fmla="*/ f94 1 184"/>
                <a:gd name="f126" fmla="*/ f95 1 91"/>
                <a:gd name="f127" fmla="*/ f96 1 184"/>
                <a:gd name="f128" fmla="*/ f97 1 91"/>
                <a:gd name="f129" fmla="*/ 0 1 f66"/>
                <a:gd name="f130" fmla="*/ f60 1 f66"/>
                <a:gd name="f131" fmla="*/ 0 1 f67"/>
                <a:gd name="f132" fmla="*/ f61 1 f67"/>
                <a:gd name="f133" fmla="*/ f99 1 f66"/>
                <a:gd name="f134" fmla="*/ f100 1 f67"/>
                <a:gd name="f135" fmla="*/ f101 1 f66"/>
                <a:gd name="f136" fmla="*/ f102 1 f67"/>
                <a:gd name="f137" fmla="*/ f103 1 f66"/>
                <a:gd name="f138" fmla="*/ f104 1 f67"/>
                <a:gd name="f139" fmla="*/ f105 1 f66"/>
                <a:gd name="f140" fmla="*/ f106 1 f67"/>
                <a:gd name="f141" fmla="*/ f107 1 f66"/>
                <a:gd name="f142" fmla="*/ f108 1 f67"/>
                <a:gd name="f143" fmla="*/ f109 1 f66"/>
                <a:gd name="f144" fmla="*/ f110 1 f67"/>
                <a:gd name="f145" fmla="*/ f111 1 f66"/>
                <a:gd name="f146" fmla="*/ f112 1 f67"/>
                <a:gd name="f147" fmla="*/ f113 1 f66"/>
                <a:gd name="f148" fmla="*/ f114 1 f67"/>
                <a:gd name="f149" fmla="*/ f115 1 f66"/>
                <a:gd name="f150" fmla="*/ f116 1 f67"/>
                <a:gd name="f151" fmla="*/ f117 1 f66"/>
                <a:gd name="f152" fmla="*/ f118 1 f66"/>
                <a:gd name="f153" fmla="*/ f119 1 f67"/>
                <a:gd name="f154" fmla="*/ f120 1 f67"/>
                <a:gd name="f155" fmla="*/ f121 1 f66"/>
                <a:gd name="f156" fmla="*/ f122 1 f67"/>
                <a:gd name="f157" fmla="*/ f123 1 f66"/>
                <a:gd name="f158" fmla="*/ f124 1 f67"/>
                <a:gd name="f159" fmla="*/ f125 1 f66"/>
                <a:gd name="f160" fmla="*/ f126 1 f67"/>
                <a:gd name="f161" fmla="*/ f127 1 f66"/>
                <a:gd name="f162" fmla="*/ f128 1 f67"/>
                <a:gd name="f163" fmla="*/ f129 f57 1"/>
                <a:gd name="f164" fmla="*/ f130 f57 1"/>
                <a:gd name="f165" fmla="*/ f132 f58 1"/>
                <a:gd name="f166" fmla="*/ f131 f58 1"/>
                <a:gd name="f167" fmla="*/ f133 f57 1"/>
                <a:gd name="f168" fmla="*/ f134 f58 1"/>
                <a:gd name="f169" fmla="*/ f135 f57 1"/>
                <a:gd name="f170" fmla="*/ f136 f58 1"/>
                <a:gd name="f171" fmla="*/ f137 f57 1"/>
                <a:gd name="f172" fmla="*/ f138 f58 1"/>
                <a:gd name="f173" fmla="*/ f139 f57 1"/>
                <a:gd name="f174" fmla="*/ f140 f58 1"/>
                <a:gd name="f175" fmla="*/ f141 f57 1"/>
                <a:gd name="f176" fmla="*/ f142 f58 1"/>
                <a:gd name="f177" fmla="*/ f143 f57 1"/>
                <a:gd name="f178" fmla="*/ f144 f58 1"/>
                <a:gd name="f179" fmla="*/ f145 f57 1"/>
                <a:gd name="f180" fmla="*/ f146 f58 1"/>
                <a:gd name="f181" fmla="*/ f147 f57 1"/>
                <a:gd name="f182" fmla="*/ f148 f58 1"/>
                <a:gd name="f183" fmla="*/ f149 f57 1"/>
                <a:gd name="f184" fmla="*/ f150 f58 1"/>
                <a:gd name="f185" fmla="*/ f151 f57 1"/>
                <a:gd name="f186" fmla="*/ f152 f57 1"/>
                <a:gd name="f187" fmla="*/ f153 f58 1"/>
                <a:gd name="f188" fmla="*/ f154 f58 1"/>
                <a:gd name="f189" fmla="*/ f155 f57 1"/>
                <a:gd name="f190" fmla="*/ f156 f58 1"/>
                <a:gd name="f191" fmla="*/ f157 f57 1"/>
                <a:gd name="f192" fmla="*/ f158 f58 1"/>
                <a:gd name="f193" fmla="*/ f159 f57 1"/>
                <a:gd name="f194" fmla="*/ f160 f58 1"/>
                <a:gd name="f195" fmla="*/ f161 f57 1"/>
                <a:gd name="f196" fmla="*/ f162 f5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98">
                  <a:pos x="f167" y="f168"/>
                </a:cxn>
                <a:cxn ang="f98">
                  <a:pos x="f169" y="f170"/>
                </a:cxn>
                <a:cxn ang="f98">
                  <a:pos x="f171" y="f172"/>
                </a:cxn>
                <a:cxn ang="f98">
                  <a:pos x="f173" y="f174"/>
                </a:cxn>
                <a:cxn ang="f98">
                  <a:pos x="f175" y="f176"/>
                </a:cxn>
                <a:cxn ang="f98">
                  <a:pos x="f177" y="f178"/>
                </a:cxn>
                <a:cxn ang="f98">
                  <a:pos x="f179" y="f180"/>
                </a:cxn>
                <a:cxn ang="f98">
                  <a:pos x="f181" y="f182"/>
                </a:cxn>
                <a:cxn ang="f98">
                  <a:pos x="f183" y="f184"/>
                </a:cxn>
                <a:cxn ang="f98">
                  <a:pos x="f185" y="f182"/>
                </a:cxn>
                <a:cxn ang="f98">
                  <a:pos x="f186" y="f187"/>
                </a:cxn>
                <a:cxn ang="f98">
                  <a:pos x="f185" y="f188"/>
                </a:cxn>
                <a:cxn ang="f98">
                  <a:pos x="f189" y="f190"/>
                </a:cxn>
                <a:cxn ang="f98">
                  <a:pos x="f185" y="f170"/>
                </a:cxn>
                <a:cxn ang="f98">
                  <a:pos x="f191" y="f192"/>
                </a:cxn>
                <a:cxn ang="f98">
                  <a:pos x="f193" y="f194"/>
                </a:cxn>
                <a:cxn ang="f98">
                  <a:pos x="f195" y="f196"/>
                </a:cxn>
                <a:cxn ang="f98">
                  <a:pos x="f167" y="f168"/>
                </a:cxn>
              </a:cxnLst>
              <a:rect l="f163" t="f166" r="f164" b="f165"/>
              <a:pathLst>
                <a:path w="184" h="91">
                  <a:moveTo>
                    <a:pt x="f8" y="f9"/>
                  </a:moveTo>
                  <a:cubicBezTo>
                    <a:pt x="f10" y="f11"/>
                    <a:pt x="f12" y="f13"/>
                    <a:pt x="f9" y="f14"/>
                  </a:cubicBezTo>
                  <a:cubicBezTo>
                    <a:pt x="f15" y="f16"/>
                    <a:pt x="f11" y="f17"/>
                    <a:pt x="f18" y="f19"/>
                  </a:cubicBezTo>
                  <a:cubicBezTo>
                    <a:pt x="f20" y="f7"/>
                    <a:pt x="f20" y="f7"/>
                    <a:pt x="f20" y="f7"/>
                  </a:cubicBezTo>
                  <a:cubicBezTo>
                    <a:pt x="f21" y="f22"/>
                    <a:pt x="f23" y="f24"/>
                    <a:pt x="f25" y="f24"/>
                  </a:cubicBezTo>
                  <a:cubicBezTo>
                    <a:pt x="f26" y="f24"/>
                    <a:pt x="f27" y="f22"/>
                    <a:pt x="f28" y="f29"/>
                  </a:cubicBezTo>
                  <a:cubicBezTo>
                    <a:pt x="f30" y="f31"/>
                    <a:pt x="f30" y="f31"/>
                    <a:pt x="f30" y="f31"/>
                  </a:cubicBezTo>
                  <a:cubicBezTo>
                    <a:pt x="f32" y="f33"/>
                    <a:pt x="f32" y="f33"/>
                    <a:pt x="f32" y="f33"/>
                  </a:cubicBezTo>
                  <a:cubicBezTo>
                    <a:pt x="f34" y="f35"/>
                    <a:pt x="f36" y="f25"/>
                    <a:pt x="f37" y="f25"/>
                  </a:cubicBezTo>
                  <a:cubicBezTo>
                    <a:pt x="f38" y="f25"/>
                    <a:pt x="f39" y="f35"/>
                    <a:pt x="f40" y="f33"/>
                  </a:cubicBezTo>
                  <a:cubicBezTo>
                    <a:pt x="f41" y="f42"/>
                    <a:pt x="f43" y="f44"/>
                    <a:pt x="f43" y="f45"/>
                  </a:cubicBezTo>
                  <a:cubicBezTo>
                    <a:pt x="f43" y="f46"/>
                    <a:pt x="f41" y="f47"/>
                    <a:pt x="f40" y="f48"/>
                  </a:cubicBezTo>
                  <a:cubicBezTo>
                    <a:pt x="f49" y="f50"/>
                    <a:pt x="f49" y="f50"/>
                    <a:pt x="f49" y="f50"/>
                  </a:cubicBezTo>
                  <a:cubicBezTo>
                    <a:pt x="f40" y="f14"/>
                    <a:pt x="f40" y="f14"/>
                    <a:pt x="f40" y="f14"/>
                  </a:cubicBezTo>
                  <a:cubicBezTo>
                    <a:pt x="f6" y="f12"/>
                    <a:pt x="f6" y="f12"/>
                    <a:pt x="f6" y="f12"/>
                  </a:cubicBezTo>
                  <a:cubicBezTo>
                    <a:pt x="f51" y="f52"/>
                    <a:pt x="f53" y="f5"/>
                    <a:pt x="f33" y="f5"/>
                  </a:cubicBezTo>
                  <a:cubicBezTo>
                    <a:pt x="f50" y="f5"/>
                    <a:pt x="f54" y="f55"/>
                    <a:pt x="f5" y="f52"/>
                  </a:cubicBezTo>
                  <a:lnTo>
                    <a:pt x="f8" y="f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id-ID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Freeform 78">
              <a:extLst>
                <a:ext uri="{FF2B5EF4-FFF2-40B4-BE49-F238E27FC236}">
                  <a16:creationId xmlns:a16="http://schemas.microsoft.com/office/drawing/2014/main" id="{F38CE863-B8F5-496A-9836-957C70950FAC}"/>
                </a:ext>
              </a:extLst>
            </p:cNvPr>
            <p:cNvSpPr/>
            <p:nvPr/>
          </p:nvSpPr>
          <p:spPr>
            <a:xfrm>
              <a:off x="9190186" y="3559631"/>
              <a:ext cx="1327297" cy="196188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37"/>
                <a:gd name="f7" fmla="val 179"/>
                <a:gd name="f8" fmla="val 45"/>
                <a:gd name="f9" fmla="val 17"/>
                <a:gd name="f10" fmla="val 48"/>
                <a:gd name="f11" fmla="val 21"/>
                <a:gd name="f12" fmla="val 50"/>
                <a:gd name="f13" fmla="val 25"/>
                <a:gd name="f14" fmla="val 30"/>
                <a:gd name="f15" fmla="val 35"/>
                <a:gd name="f16" fmla="val 41"/>
                <a:gd name="f17" fmla="val 44"/>
                <a:gd name="f18" fmla="val 40"/>
                <a:gd name="f19" fmla="val 49"/>
                <a:gd name="f20" fmla="val 51"/>
                <a:gd name="f21" fmla="val 20"/>
                <a:gd name="f22" fmla="val 16"/>
                <a:gd name="f23" fmla="val 46"/>
                <a:gd name="f24" fmla="val 63"/>
                <a:gd name="f25" fmla="val 5"/>
                <a:gd name="f26" fmla="val 66"/>
                <a:gd name="f27" fmla="val 9"/>
                <a:gd name="f28" fmla="val 68"/>
                <a:gd name="f29" fmla="val 13"/>
                <a:gd name="f30" fmla="val 72"/>
                <a:gd name="f31" fmla="val 29"/>
                <a:gd name="f32" fmla="val 86"/>
                <a:gd name="f33" fmla="val 37"/>
                <a:gd name="f34" fmla="val 103"/>
                <a:gd name="f35" fmla="val 123"/>
                <a:gd name="f36" fmla="val 132"/>
                <a:gd name="f37" fmla="val 139"/>
                <a:gd name="f38" fmla="val 32"/>
                <a:gd name="f39" fmla="val 146"/>
                <a:gd name="f40" fmla="val 61"/>
                <a:gd name="f41" fmla="val 155"/>
                <a:gd name="f42" fmla="val 60"/>
                <a:gd name="f43" fmla="val 157"/>
                <a:gd name="f44" fmla="val 59"/>
                <a:gd name="f45" fmla="val 161"/>
                <a:gd name="f46" fmla="val 166"/>
                <a:gd name="f47" fmla="val 62"/>
                <a:gd name="f48" fmla="val 170"/>
                <a:gd name="f49" fmla="val 64"/>
                <a:gd name="f50" fmla="val 174"/>
                <a:gd name="f51" fmla="val 67"/>
                <a:gd name="f52" fmla="val 176"/>
                <a:gd name="f53" fmla="val 178"/>
                <a:gd name="f54" fmla="val 76"/>
                <a:gd name="f55" fmla="val 80"/>
                <a:gd name="f56" fmla="val 84"/>
                <a:gd name="f57" fmla="val 88"/>
                <a:gd name="f58" fmla="val 91"/>
                <a:gd name="f59" fmla="val 171"/>
                <a:gd name="f60" fmla="val 92"/>
                <a:gd name="f61" fmla="val 167"/>
                <a:gd name="f62" fmla="val 93"/>
                <a:gd name="f63" fmla="val 165"/>
                <a:gd name="f64" fmla="val 95"/>
                <a:gd name="f65" fmla="val 127"/>
                <a:gd name="f66" fmla="val 175"/>
                <a:gd name="f67" fmla="val 134"/>
                <a:gd name="f68" fmla="val 159"/>
                <a:gd name="f69" fmla="val 143"/>
                <a:gd name="f70" fmla="val 126"/>
                <a:gd name="f71" fmla="val 85"/>
                <a:gd name="f72" fmla="val 120"/>
                <a:gd name="f73" fmla="val 18"/>
                <a:gd name="f74" fmla="val 77"/>
                <a:gd name="f75" fmla="val 12"/>
                <a:gd name="f76" fmla="val 69"/>
                <a:gd name="f77" fmla="val 6"/>
                <a:gd name="f78" fmla="+- 0 0 -90"/>
                <a:gd name="f79" fmla="*/ f3 1 137"/>
                <a:gd name="f80" fmla="*/ f4 1 179"/>
                <a:gd name="f81" fmla="val f5"/>
                <a:gd name="f82" fmla="val f6"/>
                <a:gd name="f83" fmla="val f7"/>
                <a:gd name="f84" fmla="*/ f78 f0 1"/>
                <a:gd name="f85" fmla="+- f83 0 f81"/>
                <a:gd name="f86" fmla="+- f82 0 f81"/>
                <a:gd name="f87" fmla="*/ f84 1 f2"/>
                <a:gd name="f88" fmla="*/ f86 1 137"/>
                <a:gd name="f89" fmla="*/ f85 1 179"/>
                <a:gd name="f90" fmla="*/ 45 f86 1"/>
                <a:gd name="f91" fmla="*/ 17 f85 1"/>
                <a:gd name="f92" fmla="*/ 50 f86 1"/>
                <a:gd name="f93" fmla="*/ 30 f85 1"/>
                <a:gd name="f94" fmla="*/ 44 f86 1"/>
                <a:gd name="f95" fmla="*/ 45 f85 1"/>
                <a:gd name="f96" fmla="*/ 30 f86 1"/>
                <a:gd name="f97" fmla="*/ 51 f85 1"/>
                <a:gd name="f98" fmla="*/ 16 f86 1"/>
                <a:gd name="f99" fmla="*/ 46 f85 1"/>
                <a:gd name="f100" fmla="*/ 0 f86 1"/>
                <a:gd name="f101" fmla="*/ 63 f85 1"/>
                <a:gd name="f102" fmla="*/ 13 f86 1"/>
                <a:gd name="f103" fmla="*/ 72 f85 1"/>
                <a:gd name="f104" fmla="*/ 37 f86 1"/>
                <a:gd name="f105" fmla="*/ 123 f85 1"/>
                <a:gd name="f106" fmla="*/ 32 f86 1"/>
                <a:gd name="f107" fmla="*/ 146 f85 1"/>
                <a:gd name="f108" fmla="*/ 61 f86 1"/>
                <a:gd name="f109" fmla="*/ 155 f85 1"/>
                <a:gd name="f110" fmla="*/ 60 f86 1"/>
                <a:gd name="f111" fmla="*/ 157 f85 1"/>
                <a:gd name="f112" fmla="*/ 62 f86 1"/>
                <a:gd name="f113" fmla="*/ 170 f85 1"/>
                <a:gd name="f114" fmla="*/ 72 f86 1"/>
                <a:gd name="f115" fmla="*/ 178 f85 1"/>
                <a:gd name="f116" fmla="*/ 84 f86 1"/>
                <a:gd name="f117" fmla="*/ 176 f85 1"/>
                <a:gd name="f118" fmla="*/ 92 f86 1"/>
                <a:gd name="f119" fmla="*/ 167 f85 1"/>
                <a:gd name="f120" fmla="*/ 93 f86 1"/>
                <a:gd name="f121" fmla="*/ 165 f85 1"/>
                <a:gd name="f122" fmla="*/ 95 f86 1"/>
                <a:gd name="f123" fmla="*/ 127 f86 1"/>
                <a:gd name="f124" fmla="*/ 175 f85 1"/>
                <a:gd name="f125" fmla="*/ 137 f86 1"/>
                <a:gd name="f126" fmla="*/ 126 f85 1"/>
                <a:gd name="f127" fmla="*/ 85 f86 1"/>
                <a:gd name="f128" fmla="*/ 18 f85 1"/>
                <a:gd name="f129" fmla="*/ 0 f85 1"/>
                <a:gd name="f130" fmla="+- f87 0 f1"/>
                <a:gd name="f131" fmla="*/ f90 1 137"/>
                <a:gd name="f132" fmla="*/ f91 1 179"/>
                <a:gd name="f133" fmla="*/ f92 1 137"/>
                <a:gd name="f134" fmla="*/ f93 1 179"/>
                <a:gd name="f135" fmla="*/ f94 1 137"/>
                <a:gd name="f136" fmla="*/ f95 1 179"/>
                <a:gd name="f137" fmla="*/ f96 1 137"/>
                <a:gd name="f138" fmla="*/ f97 1 179"/>
                <a:gd name="f139" fmla="*/ f98 1 137"/>
                <a:gd name="f140" fmla="*/ f99 1 179"/>
                <a:gd name="f141" fmla="*/ f100 1 137"/>
                <a:gd name="f142" fmla="*/ f101 1 179"/>
                <a:gd name="f143" fmla="*/ f102 1 137"/>
                <a:gd name="f144" fmla="*/ f103 1 179"/>
                <a:gd name="f145" fmla="*/ f104 1 137"/>
                <a:gd name="f146" fmla="*/ f105 1 179"/>
                <a:gd name="f147" fmla="*/ f106 1 137"/>
                <a:gd name="f148" fmla="*/ f107 1 179"/>
                <a:gd name="f149" fmla="*/ f108 1 137"/>
                <a:gd name="f150" fmla="*/ f109 1 179"/>
                <a:gd name="f151" fmla="*/ f110 1 137"/>
                <a:gd name="f152" fmla="*/ f111 1 179"/>
                <a:gd name="f153" fmla="*/ f112 1 137"/>
                <a:gd name="f154" fmla="*/ f113 1 179"/>
                <a:gd name="f155" fmla="*/ f114 1 137"/>
                <a:gd name="f156" fmla="*/ f115 1 179"/>
                <a:gd name="f157" fmla="*/ f116 1 137"/>
                <a:gd name="f158" fmla="*/ f117 1 179"/>
                <a:gd name="f159" fmla="*/ f118 1 137"/>
                <a:gd name="f160" fmla="*/ f119 1 179"/>
                <a:gd name="f161" fmla="*/ f120 1 137"/>
                <a:gd name="f162" fmla="*/ f121 1 179"/>
                <a:gd name="f163" fmla="*/ f122 1 137"/>
                <a:gd name="f164" fmla="*/ f123 1 137"/>
                <a:gd name="f165" fmla="*/ f124 1 179"/>
                <a:gd name="f166" fmla="*/ f125 1 137"/>
                <a:gd name="f167" fmla="*/ f126 1 179"/>
                <a:gd name="f168" fmla="*/ f127 1 137"/>
                <a:gd name="f169" fmla="*/ f128 1 179"/>
                <a:gd name="f170" fmla="*/ f129 1 179"/>
                <a:gd name="f171" fmla="*/ 0 1 f88"/>
                <a:gd name="f172" fmla="*/ f82 1 f88"/>
                <a:gd name="f173" fmla="*/ 0 1 f89"/>
                <a:gd name="f174" fmla="*/ f83 1 f89"/>
                <a:gd name="f175" fmla="*/ f131 1 f88"/>
                <a:gd name="f176" fmla="*/ f132 1 f89"/>
                <a:gd name="f177" fmla="*/ f133 1 f88"/>
                <a:gd name="f178" fmla="*/ f134 1 f89"/>
                <a:gd name="f179" fmla="*/ f135 1 f88"/>
                <a:gd name="f180" fmla="*/ f136 1 f89"/>
                <a:gd name="f181" fmla="*/ f137 1 f88"/>
                <a:gd name="f182" fmla="*/ f138 1 f89"/>
                <a:gd name="f183" fmla="*/ f139 1 f88"/>
                <a:gd name="f184" fmla="*/ f140 1 f89"/>
                <a:gd name="f185" fmla="*/ f141 1 f88"/>
                <a:gd name="f186" fmla="*/ f142 1 f89"/>
                <a:gd name="f187" fmla="*/ f143 1 f88"/>
                <a:gd name="f188" fmla="*/ f144 1 f89"/>
                <a:gd name="f189" fmla="*/ f145 1 f88"/>
                <a:gd name="f190" fmla="*/ f146 1 f89"/>
                <a:gd name="f191" fmla="*/ f147 1 f88"/>
                <a:gd name="f192" fmla="*/ f148 1 f89"/>
                <a:gd name="f193" fmla="*/ f149 1 f88"/>
                <a:gd name="f194" fmla="*/ f150 1 f89"/>
                <a:gd name="f195" fmla="*/ f151 1 f88"/>
                <a:gd name="f196" fmla="*/ f152 1 f89"/>
                <a:gd name="f197" fmla="*/ f153 1 f88"/>
                <a:gd name="f198" fmla="*/ f154 1 f89"/>
                <a:gd name="f199" fmla="*/ f155 1 f88"/>
                <a:gd name="f200" fmla="*/ f156 1 f89"/>
                <a:gd name="f201" fmla="*/ f157 1 f88"/>
                <a:gd name="f202" fmla="*/ f158 1 f89"/>
                <a:gd name="f203" fmla="*/ f159 1 f88"/>
                <a:gd name="f204" fmla="*/ f160 1 f89"/>
                <a:gd name="f205" fmla="*/ f161 1 f88"/>
                <a:gd name="f206" fmla="*/ f162 1 f89"/>
                <a:gd name="f207" fmla="*/ f163 1 f88"/>
                <a:gd name="f208" fmla="*/ f164 1 f88"/>
                <a:gd name="f209" fmla="*/ f165 1 f89"/>
                <a:gd name="f210" fmla="*/ f166 1 f88"/>
                <a:gd name="f211" fmla="*/ f167 1 f89"/>
                <a:gd name="f212" fmla="*/ f168 1 f88"/>
                <a:gd name="f213" fmla="*/ f169 1 f89"/>
                <a:gd name="f214" fmla="*/ f170 1 f89"/>
                <a:gd name="f215" fmla="*/ f171 f79 1"/>
                <a:gd name="f216" fmla="*/ f172 f79 1"/>
                <a:gd name="f217" fmla="*/ f174 f80 1"/>
                <a:gd name="f218" fmla="*/ f173 f80 1"/>
                <a:gd name="f219" fmla="*/ f175 f79 1"/>
                <a:gd name="f220" fmla="*/ f176 f80 1"/>
                <a:gd name="f221" fmla="*/ f177 f79 1"/>
                <a:gd name="f222" fmla="*/ f178 f80 1"/>
                <a:gd name="f223" fmla="*/ f179 f79 1"/>
                <a:gd name="f224" fmla="*/ f180 f80 1"/>
                <a:gd name="f225" fmla="*/ f181 f79 1"/>
                <a:gd name="f226" fmla="*/ f182 f80 1"/>
                <a:gd name="f227" fmla="*/ f183 f79 1"/>
                <a:gd name="f228" fmla="*/ f184 f80 1"/>
                <a:gd name="f229" fmla="*/ f185 f79 1"/>
                <a:gd name="f230" fmla="*/ f186 f80 1"/>
                <a:gd name="f231" fmla="*/ f187 f79 1"/>
                <a:gd name="f232" fmla="*/ f188 f80 1"/>
                <a:gd name="f233" fmla="*/ f189 f79 1"/>
                <a:gd name="f234" fmla="*/ f190 f80 1"/>
                <a:gd name="f235" fmla="*/ f191 f79 1"/>
                <a:gd name="f236" fmla="*/ f192 f80 1"/>
                <a:gd name="f237" fmla="*/ f193 f79 1"/>
                <a:gd name="f238" fmla="*/ f194 f80 1"/>
                <a:gd name="f239" fmla="*/ f195 f79 1"/>
                <a:gd name="f240" fmla="*/ f196 f80 1"/>
                <a:gd name="f241" fmla="*/ f197 f79 1"/>
                <a:gd name="f242" fmla="*/ f198 f80 1"/>
                <a:gd name="f243" fmla="*/ f199 f79 1"/>
                <a:gd name="f244" fmla="*/ f200 f80 1"/>
                <a:gd name="f245" fmla="*/ f201 f79 1"/>
                <a:gd name="f246" fmla="*/ f202 f80 1"/>
                <a:gd name="f247" fmla="*/ f203 f79 1"/>
                <a:gd name="f248" fmla="*/ f204 f80 1"/>
                <a:gd name="f249" fmla="*/ f205 f79 1"/>
                <a:gd name="f250" fmla="*/ f206 f80 1"/>
                <a:gd name="f251" fmla="*/ f207 f79 1"/>
                <a:gd name="f252" fmla="*/ f208 f79 1"/>
                <a:gd name="f253" fmla="*/ f209 f80 1"/>
                <a:gd name="f254" fmla="*/ f210 f79 1"/>
                <a:gd name="f255" fmla="*/ f211 f80 1"/>
                <a:gd name="f256" fmla="*/ f212 f79 1"/>
                <a:gd name="f257" fmla="*/ f213 f80 1"/>
                <a:gd name="f258" fmla="*/ f214 f8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30">
                  <a:pos x="f219" y="f220"/>
                </a:cxn>
                <a:cxn ang="f130">
                  <a:pos x="f221" y="f222"/>
                </a:cxn>
                <a:cxn ang="f130">
                  <a:pos x="f223" y="f224"/>
                </a:cxn>
                <a:cxn ang="f130">
                  <a:pos x="f225" y="f226"/>
                </a:cxn>
                <a:cxn ang="f130">
                  <a:pos x="f227" y="f228"/>
                </a:cxn>
                <a:cxn ang="f130">
                  <a:pos x="f229" y="f230"/>
                </a:cxn>
                <a:cxn ang="f130">
                  <a:pos x="f231" y="f232"/>
                </a:cxn>
                <a:cxn ang="f130">
                  <a:pos x="f233" y="f234"/>
                </a:cxn>
                <a:cxn ang="f130">
                  <a:pos x="f235" y="f236"/>
                </a:cxn>
                <a:cxn ang="f130">
                  <a:pos x="f237" y="f238"/>
                </a:cxn>
                <a:cxn ang="f130">
                  <a:pos x="f239" y="f240"/>
                </a:cxn>
                <a:cxn ang="f130">
                  <a:pos x="f241" y="f242"/>
                </a:cxn>
                <a:cxn ang="f130">
                  <a:pos x="f243" y="f244"/>
                </a:cxn>
                <a:cxn ang="f130">
                  <a:pos x="f245" y="f246"/>
                </a:cxn>
                <a:cxn ang="f130">
                  <a:pos x="f247" y="f248"/>
                </a:cxn>
                <a:cxn ang="f130">
                  <a:pos x="f249" y="f250"/>
                </a:cxn>
                <a:cxn ang="f130">
                  <a:pos x="f251" y="f250"/>
                </a:cxn>
                <a:cxn ang="f130">
                  <a:pos x="f252" y="f253"/>
                </a:cxn>
                <a:cxn ang="f130">
                  <a:pos x="f254" y="f255"/>
                </a:cxn>
                <a:cxn ang="f130">
                  <a:pos x="f256" y="f257"/>
                </a:cxn>
                <a:cxn ang="f130">
                  <a:pos x="f237" y="f258"/>
                </a:cxn>
                <a:cxn ang="f130">
                  <a:pos x="f219" y="f220"/>
                </a:cxn>
              </a:cxnLst>
              <a:rect l="f215" t="f218" r="f216" b="f217"/>
              <a:pathLst>
                <a:path w="137" h="179">
                  <a:moveTo>
                    <a:pt x="f8" y="f9"/>
                  </a:moveTo>
                  <a:cubicBezTo>
                    <a:pt x="f10" y="f11"/>
                    <a:pt x="f12" y="f13"/>
                    <a:pt x="f12" y="f14"/>
                  </a:cubicBezTo>
                  <a:cubicBezTo>
                    <a:pt x="f12" y="f15"/>
                    <a:pt x="f10" y="f16"/>
                    <a:pt x="f17" y="f8"/>
                  </a:cubicBezTo>
                  <a:cubicBezTo>
                    <a:pt x="f18" y="f19"/>
                    <a:pt x="f15" y="f20"/>
                    <a:pt x="f14" y="f20"/>
                  </a:cubicBezTo>
                  <a:cubicBezTo>
                    <a:pt x="f13" y="f20"/>
                    <a:pt x="f21" y="f19"/>
                    <a:pt x="f22" y="f23"/>
                  </a:cubicBezTo>
                  <a:cubicBezTo>
                    <a:pt x="f5" y="f24"/>
                    <a:pt x="f5" y="f24"/>
                    <a:pt x="f5" y="f24"/>
                  </a:cubicBezTo>
                  <a:cubicBezTo>
                    <a:pt x="f25" y="f26"/>
                    <a:pt x="f27" y="f28"/>
                    <a:pt x="f29" y="f30"/>
                  </a:cubicBezTo>
                  <a:cubicBezTo>
                    <a:pt x="f31" y="f32"/>
                    <a:pt x="f33" y="f34"/>
                    <a:pt x="f33" y="f35"/>
                  </a:cubicBezTo>
                  <a:cubicBezTo>
                    <a:pt x="f33" y="f36"/>
                    <a:pt x="f15" y="f37"/>
                    <a:pt x="f38" y="f39"/>
                  </a:cubicBezTo>
                  <a:cubicBezTo>
                    <a:pt x="f40" y="f41"/>
                    <a:pt x="f40" y="f41"/>
                    <a:pt x="f40" y="f41"/>
                  </a:cubicBezTo>
                  <a:cubicBezTo>
                    <a:pt x="f42" y="f43"/>
                    <a:pt x="f42" y="f43"/>
                    <a:pt x="f42" y="f43"/>
                  </a:cubicBezTo>
                  <a:cubicBezTo>
                    <a:pt x="f44" y="f45"/>
                    <a:pt x="f42" y="f46"/>
                    <a:pt x="f47" y="f48"/>
                  </a:cubicBezTo>
                  <a:cubicBezTo>
                    <a:pt x="f49" y="f50"/>
                    <a:pt x="f51" y="f52"/>
                    <a:pt x="f30" y="f53"/>
                  </a:cubicBezTo>
                  <a:cubicBezTo>
                    <a:pt x="f54" y="f7"/>
                    <a:pt x="f55" y="f7"/>
                    <a:pt x="f56" y="f52"/>
                  </a:cubicBezTo>
                  <a:cubicBezTo>
                    <a:pt x="f57" y="f50"/>
                    <a:pt x="f58" y="f59"/>
                    <a:pt x="f60" y="f61"/>
                  </a:cubicBezTo>
                  <a:cubicBezTo>
                    <a:pt x="f62" y="f63"/>
                    <a:pt x="f62" y="f63"/>
                    <a:pt x="f62" y="f63"/>
                  </a:cubicBezTo>
                  <a:cubicBezTo>
                    <a:pt x="f64" y="f63"/>
                    <a:pt x="f64" y="f63"/>
                    <a:pt x="f64" y="f63"/>
                  </a:cubicBezTo>
                  <a:cubicBezTo>
                    <a:pt x="f65" y="f66"/>
                    <a:pt x="f65" y="f66"/>
                    <a:pt x="f65" y="f66"/>
                  </a:cubicBezTo>
                  <a:cubicBezTo>
                    <a:pt x="f67" y="f68"/>
                    <a:pt x="f6" y="f69"/>
                    <a:pt x="f6" y="f70"/>
                  </a:cubicBezTo>
                  <a:cubicBezTo>
                    <a:pt x="f6" y="f71"/>
                    <a:pt x="f72" y="f19"/>
                    <a:pt x="f71" y="f73"/>
                  </a:cubicBezTo>
                  <a:cubicBezTo>
                    <a:pt x="f74" y="f75"/>
                    <a:pt x="f76" y="f77"/>
                    <a:pt x="f40" y="f5"/>
                  </a:cubicBezTo>
                  <a:lnTo>
                    <a:pt x="f8" y="f9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id-ID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 79">
              <a:extLst>
                <a:ext uri="{FF2B5EF4-FFF2-40B4-BE49-F238E27FC236}">
                  <a16:creationId xmlns:a16="http://schemas.microsoft.com/office/drawing/2014/main" id="{3F7B1DF0-7908-7DEB-FC59-CED3FA7DF7E0}"/>
                </a:ext>
              </a:extLst>
            </p:cNvPr>
            <p:cNvSpPr/>
            <p:nvPr/>
          </p:nvSpPr>
          <p:spPr>
            <a:xfrm>
              <a:off x="8735217" y="5203466"/>
              <a:ext cx="1665707" cy="1360517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72"/>
                <a:gd name="f7" fmla="val 124"/>
                <a:gd name="f8" fmla="val 142"/>
                <a:gd name="f9" fmla="val 20"/>
                <a:gd name="f10" fmla="val 141"/>
                <a:gd name="f11" fmla="val 24"/>
                <a:gd name="f12" fmla="val 137"/>
                <a:gd name="f13" fmla="val 28"/>
                <a:gd name="f14" fmla="val 133"/>
                <a:gd name="f15" fmla="val 30"/>
                <a:gd name="f16" fmla="val 130"/>
                <a:gd name="f17" fmla="val 32"/>
                <a:gd name="f18" fmla="val 127"/>
                <a:gd name="f19" fmla="val 123"/>
                <a:gd name="f20" fmla="val 121"/>
                <a:gd name="f21" fmla="val 119"/>
                <a:gd name="f22" fmla="val 117"/>
                <a:gd name="f23" fmla="val 112"/>
                <a:gd name="f24" fmla="val 108"/>
                <a:gd name="f25" fmla="val 26"/>
                <a:gd name="f26" fmla="val 105"/>
                <a:gd name="f27" fmla="val 22"/>
                <a:gd name="f28" fmla="val 103"/>
                <a:gd name="f29" fmla="val 17"/>
                <a:gd name="f30" fmla="val 102"/>
                <a:gd name="f31" fmla="val 13"/>
                <a:gd name="f32" fmla="val 8"/>
                <a:gd name="f33" fmla="val 78"/>
                <a:gd name="f34" fmla="val 76"/>
                <a:gd name="f35" fmla="val 5"/>
                <a:gd name="f36" fmla="val 73"/>
                <a:gd name="f37" fmla="val 9"/>
                <a:gd name="f38" fmla="val 70"/>
                <a:gd name="f39" fmla="val 64"/>
                <a:gd name="f40" fmla="val 21"/>
                <a:gd name="f41" fmla="val 46"/>
                <a:gd name="f42" fmla="val 37"/>
                <a:gd name="f43" fmla="val 16"/>
                <a:gd name="f44" fmla="val 61"/>
                <a:gd name="f45" fmla="val 10"/>
                <a:gd name="f46" fmla="val 66"/>
                <a:gd name="f47" fmla="val 71"/>
                <a:gd name="f48" fmla="val 75"/>
                <a:gd name="f49" fmla="val 91"/>
                <a:gd name="f50" fmla="val 25"/>
                <a:gd name="f51" fmla="val 92"/>
                <a:gd name="f52" fmla="val 23"/>
                <a:gd name="f53" fmla="val 96"/>
                <a:gd name="f54" fmla="val 101"/>
                <a:gd name="f55" fmla="val 109"/>
                <a:gd name="f56" fmla="val 27"/>
                <a:gd name="f57" fmla="val 113"/>
                <a:gd name="f58" fmla="val 31"/>
                <a:gd name="f59" fmla="val 115"/>
                <a:gd name="f60" fmla="val 35"/>
                <a:gd name="f61" fmla="val 39"/>
                <a:gd name="f62" fmla="val 118"/>
                <a:gd name="f63" fmla="val 43"/>
                <a:gd name="f64" fmla="val 48"/>
                <a:gd name="f65" fmla="val 116"/>
                <a:gd name="f66" fmla="val 51"/>
                <a:gd name="f67" fmla="val 54"/>
                <a:gd name="f68" fmla="val 55"/>
                <a:gd name="f69" fmla="val 107"/>
                <a:gd name="f70" fmla="val 56"/>
                <a:gd name="f71" fmla="val 83"/>
                <a:gd name="f72" fmla="val 125"/>
                <a:gd name="f73" fmla="val 89"/>
                <a:gd name="f74" fmla="val 152"/>
                <a:gd name="f75" fmla="val 165"/>
                <a:gd name="f76" fmla="val 41"/>
                <a:gd name="f77" fmla="val 168"/>
                <a:gd name="f78" fmla="val 170"/>
                <a:gd name="f79" fmla="val 33"/>
                <a:gd name="f80" fmla="+- 0 0 -90"/>
                <a:gd name="f81" fmla="*/ f3 1 172"/>
                <a:gd name="f82" fmla="*/ f4 1 124"/>
                <a:gd name="f83" fmla="val f5"/>
                <a:gd name="f84" fmla="val f6"/>
                <a:gd name="f85" fmla="val f7"/>
                <a:gd name="f86" fmla="*/ f80 f0 1"/>
                <a:gd name="f87" fmla="+- f85 0 f83"/>
                <a:gd name="f88" fmla="+- f84 0 f83"/>
                <a:gd name="f89" fmla="*/ f86 1 f2"/>
                <a:gd name="f90" fmla="*/ f88 1 172"/>
                <a:gd name="f91" fmla="*/ f87 1 124"/>
                <a:gd name="f92" fmla="*/ 142 f88 1"/>
                <a:gd name="f93" fmla="*/ 20 f87 1"/>
                <a:gd name="f94" fmla="*/ 133 f88 1"/>
                <a:gd name="f95" fmla="*/ 30 f87 1"/>
                <a:gd name="f96" fmla="*/ 123 f88 1"/>
                <a:gd name="f97" fmla="*/ 32 f87 1"/>
                <a:gd name="f98" fmla="*/ 117 f88 1"/>
                <a:gd name="f99" fmla="*/ 105 f88 1"/>
                <a:gd name="f100" fmla="*/ 22 f87 1"/>
                <a:gd name="f101" fmla="*/ 103 f88 1"/>
                <a:gd name="f102" fmla="*/ 8 f87 1"/>
                <a:gd name="f103" fmla="*/ 78 f88 1"/>
                <a:gd name="f104" fmla="*/ 0 f87 1"/>
                <a:gd name="f105" fmla="*/ 70 f88 1"/>
                <a:gd name="f106" fmla="*/ 13 f87 1"/>
                <a:gd name="f107" fmla="*/ 16 f88 1"/>
                <a:gd name="f108" fmla="*/ 61 f87 1"/>
                <a:gd name="f109" fmla="*/ 0 f88 1"/>
                <a:gd name="f110" fmla="*/ 75 f87 1"/>
                <a:gd name="f111" fmla="*/ 26 f88 1"/>
                <a:gd name="f112" fmla="*/ 91 f87 1"/>
                <a:gd name="f113" fmla="*/ 25 f88 1"/>
                <a:gd name="f114" fmla="*/ 92 f87 1"/>
                <a:gd name="f115" fmla="*/ 23 f88 1"/>
                <a:gd name="f116" fmla="*/ 105 f87 1"/>
                <a:gd name="f117" fmla="*/ 31 f88 1"/>
                <a:gd name="f118" fmla="*/ 115 f87 1"/>
                <a:gd name="f119" fmla="*/ 43 f88 1"/>
                <a:gd name="f120" fmla="*/ 117 f87 1"/>
                <a:gd name="f121" fmla="*/ 54 f88 1"/>
                <a:gd name="f122" fmla="*/ 109 f87 1"/>
                <a:gd name="f123" fmla="*/ 55 f88 1"/>
                <a:gd name="f124" fmla="*/ 107 f87 1"/>
                <a:gd name="f125" fmla="*/ 56 f88 1"/>
                <a:gd name="f126" fmla="*/ 108 f87 1"/>
                <a:gd name="f127" fmla="*/ 83 f88 1"/>
                <a:gd name="f128" fmla="*/ 124 f87 1"/>
                <a:gd name="f129" fmla="*/ 165 f88 1"/>
                <a:gd name="f130" fmla="*/ 41 f87 1"/>
                <a:gd name="f131" fmla="*/ 172 f88 1"/>
                <a:gd name="f132" fmla="*/ 28 f87 1"/>
                <a:gd name="f133" fmla="+- f89 0 f1"/>
                <a:gd name="f134" fmla="*/ f92 1 172"/>
                <a:gd name="f135" fmla="*/ f93 1 124"/>
                <a:gd name="f136" fmla="*/ f94 1 172"/>
                <a:gd name="f137" fmla="*/ f95 1 124"/>
                <a:gd name="f138" fmla="*/ f96 1 172"/>
                <a:gd name="f139" fmla="*/ f97 1 124"/>
                <a:gd name="f140" fmla="*/ f98 1 172"/>
                <a:gd name="f141" fmla="*/ f99 1 172"/>
                <a:gd name="f142" fmla="*/ f100 1 124"/>
                <a:gd name="f143" fmla="*/ f101 1 172"/>
                <a:gd name="f144" fmla="*/ f102 1 124"/>
                <a:gd name="f145" fmla="*/ f103 1 172"/>
                <a:gd name="f146" fmla="*/ f104 1 124"/>
                <a:gd name="f147" fmla="*/ f105 1 172"/>
                <a:gd name="f148" fmla="*/ f106 1 124"/>
                <a:gd name="f149" fmla="*/ f107 1 172"/>
                <a:gd name="f150" fmla="*/ f108 1 124"/>
                <a:gd name="f151" fmla="*/ f109 1 172"/>
                <a:gd name="f152" fmla="*/ f110 1 124"/>
                <a:gd name="f153" fmla="*/ f111 1 172"/>
                <a:gd name="f154" fmla="*/ f112 1 124"/>
                <a:gd name="f155" fmla="*/ f113 1 172"/>
                <a:gd name="f156" fmla="*/ f114 1 124"/>
                <a:gd name="f157" fmla="*/ f115 1 172"/>
                <a:gd name="f158" fmla="*/ f116 1 124"/>
                <a:gd name="f159" fmla="*/ f117 1 172"/>
                <a:gd name="f160" fmla="*/ f118 1 124"/>
                <a:gd name="f161" fmla="*/ f119 1 172"/>
                <a:gd name="f162" fmla="*/ f120 1 124"/>
                <a:gd name="f163" fmla="*/ f121 1 172"/>
                <a:gd name="f164" fmla="*/ f122 1 124"/>
                <a:gd name="f165" fmla="*/ f123 1 172"/>
                <a:gd name="f166" fmla="*/ f124 1 124"/>
                <a:gd name="f167" fmla="*/ f125 1 172"/>
                <a:gd name="f168" fmla="*/ f126 1 124"/>
                <a:gd name="f169" fmla="*/ f127 1 172"/>
                <a:gd name="f170" fmla="*/ f128 1 124"/>
                <a:gd name="f171" fmla="*/ f129 1 172"/>
                <a:gd name="f172" fmla="*/ f130 1 124"/>
                <a:gd name="f173" fmla="*/ f131 1 172"/>
                <a:gd name="f174" fmla="*/ f132 1 124"/>
                <a:gd name="f175" fmla="*/ 0 1 f90"/>
                <a:gd name="f176" fmla="*/ f84 1 f90"/>
                <a:gd name="f177" fmla="*/ 0 1 f91"/>
                <a:gd name="f178" fmla="*/ f85 1 f91"/>
                <a:gd name="f179" fmla="*/ f134 1 f90"/>
                <a:gd name="f180" fmla="*/ f135 1 f91"/>
                <a:gd name="f181" fmla="*/ f136 1 f90"/>
                <a:gd name="f182" fmla="*/ f137 1 f91"/>
                <a:gd name="f183" fmla="*/ f138 1 f90"/>
                <a:gd name="f184" fmla="*/ f139 1 f91"/>
                <a:gd name="f185" fmla="*/ f140 1 f90"/>
                <a:gd name="f186" fmla="*/ f141 1 f90"/>
                <a:gd name="f187" fmla="*/ f142 1 f91"/>
                <a:gd name="f188" fmla="*/ f143 1 f90"/>
                <a:gd name="f189" fmla="*/ f144 1 f91"/>
                <a:gd name="f190" fmla="*/ f145 1 f90"/>
                <a:gd name="f191" fmla="*/ f146 1 f91"/>
                <a:gd name="f192" fmla="*/ f147 1 f90"/>
                <a:gd name="f193" fmla="*/ f148 1 f91"/>
                <a:gd name="f194" fmla="*/ f149 1 f90"/>
                <a:gd name="f195" fmla="*/ f150 1 f91"/>
                <a:gd name="f196" fmla="*/ f151 1 f90"/>
                <a:gd name="f197" fmla="*/ f152 1 f91"/>
                <a:gd name="f198" fmla="*/ f153 1 f90"/>
                <a:gd name="f199" fmla="*/ f154 1 f91"/>
                <a:gd name="f200" fmla="*/ f155 1 f90"/>
                <a:gd name="f201" fmla="*/ f156 1 f91"/>
                <a:gd name="f202" fmla="*/ f157 1 f90"/>
                <a:gd name="f203" fmla="*/ f158 1 f91"/>
                <a:gd name="f204" fmla="*/ f159 1 f90"/>
                <a:gd name="f205" fmla="*/ f160 1 f91"/>
                <a:gd name="f206" fmla="*/ f161 1 f90"/>
                <a:gd name="f207" fmla="*/ f162 1 f91"/>
                <a:gd name="f208" fmla="*/ f163 1 f90"/>
                <a:gd name="f209" fmla="*/ f164 1 f91"/>
                <a:gd name="f210" fmla="*/ f165 1 f90"/>
                <a:gd name="f211" fmla="*/ f166 1 f91"/>
                <a:gd name="f212" fmla="*/ f167 1 f90"/>
                <a:gd name="f213" fmla="*/ f168 1 f91"/>
                <a:gd name="f214" fmla="*/ f169 1 f90"/>
                <a:gd name="f215" fmla="*/ f170 1 f91"/>
                <a:gd name="f216" fmla="*/ f171 1 f90"/>
                <a:gd name="f217" fmla="*/ f172 1 f91"/>
                <a:gd name="f218" fmla="*/ f173 1 f90"/>
                <a:gd name="f219" fmla="*/ f174 1 f91"/>
                <a:gd name="f220" fmla="*/ f175 f81 1"/>
                <a:gd name="f221" fmla="*/ f176 f81 1"/>
                <a:gd name="f222" fmla="*/ f178 f82 1"/>
                <a:gd name="f223" fmla="*/ f177 f82 1"/>
                <a:gd name="f224" fmla="*/ f179 f81 1"/>
                <a:gd name="f225" fmla="*/ f180 f82 1"/>
                <a:gd name="f226" fmla="*/ f181 f81 1"/>
                <a:gd name="f227" fmla="*/ f182 f82 1"/>
                <a:gd name="f228" fmla="*/ f183 f81 1"/>
                <a:gd name="f229" fmla="*/ f184 f82 1"/>
                <a:gd name="f230" fmla="*/ f185 f81 1"/>
                <a:gd name="f231" fmla="*/ f186 f81 1"/>
                <a:gd name="f232" fmla="*/ f187 f82 1"/>
                <a:gd name="f233" fmla="*/ f188 f81 1"/>
                <a:gd name="f234" fmla="*/ f189 f82 1"/>
                <a:gd name="f235" fmla="*/ f190 f81 1"/>
                <a:gd name="f236" fmla="*/ f191 f82 1"/>
                <a:gd name="f237" fmla="*/ f192 f81 1"/>
                <a:gd name="f238" fmla="*/ f193 f82 1"/>
                <a:gd name="f239" fmla="*/ f194 f81 1"/>
                <a:gd name="f240" fmla="*/ f195 f82 1"/>
                <a:gd name="f241" fmla="*/ f196 f81 1"/>
                <a:gd name="f242" fmla="*/ f197 f82 1"/>
                <a:gd name="f243" fmla="*/ f198 f81 1"/>
                <a:gd name="f244" fmla="*/ f199 f82 1"/>
                <a:gd name="f245" fmla="*/ f200 f81 1"/>
                <a:gd name="f246" fmla="*/ f201 f82 1"/>
                <a:gd name="f247" fmla="*/ f202 f81 1"/>
                <a:gd name="f248" fmla="*/ f203 f82 1"/>
                <a:gd name="f249" fmla="*/ f204 f81 1"/>
                <a:gd name="f250" fmla="*/ f205 f82 1"/>
                <a:gd name="f251" fmla="*/ f206 f81 1"/>
                <a:gd name="f252" fmla="*/ f207 f82 1"/>
                <a:gd name="f253" fmla="*/ f208 f81 1"/>
                <a:gd name="f254" fmla="*/ f209 f82 1"/>
                <a:gd name="f255" fmla="*/ f210 f81 1"/>
                <a:gd name="f256" fmla="*/ f211 f82 1"/>
                <a:gd name="f257" fmla="*/ f212 f81 1"/>
                <a:gd name="f258" fmla="*/ f213 f82 1"/>
                <a:gd name="f259" fmla="*/ f214 f81 1"/>
                <a:gd name="f260" fmla="*/ f215 f82 1"/>
                <a:gd name="f261" fmla="*/ f216 f81 1"/>
                <a:gd name="f262" fmla="*/ f217 f82 1"/>
                <a:gd name="f263" fmla="*/ f218 f81 1"/>
                <a:gd name="f264" fmla="*/ f219 f8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33">
                  <a:pos x="f224" y="f225"/>
                </a:cxn>
                <a:cxn ang="f133">
                  <a:pos x="f226" y="f227"/>
                </a:cxn>
                <a:cxn ang="f133">
                  <a:pos x="f228" y="f229"/>
                </a:cxn>
                <a:cxn ang="f133">
                  <a:pos x="f230" y="f229"/>
                </a:cxn>
                <a:cxn ang="f133">
                  <a:pos x="f231" y="f232"/>
                </a:cxn>
                <a:cxn ang="f133">
                  <a:pos x="f233" y="f234"/>
                </a:cxn>
                <a:cxn ang="f133">
                  <a:pos x="f235" y="f236"/>
                </a:cxn>
                <a:cxn ang="f133">
                  <a:pos x="f237" y="f238"/>
                </a:cxn>
                <a:cxn ang="f133">
                  <a:pos x="f239" y="f240"/>
                </a:cxn>
                <a:cxn ang="f133">
                  <a:pos x="f241" y="f242"/>
                </a:cxn>
                <a:cxn ang="f133">
                  <a:pos x="f243" y="f244"/>
                </a:cxn>
                <a:cxn ang="f133">
                  <a:pos x="f245" y="f246"/>
                </a:cxn>
                <a:cxn ang="f133">
                  <a:pos x="f247" y="f248"/>
                </a:cxn>
                <a:cxn ang="f133">
                  <a:pos x="f249" y="f250"/>
                </a:cxn>
                <a:cxn ang="f133">
                  <a:pos x="f251" y="f252"/>
                </a:cxn>
                <a:cxn ang="f133">
                  <a:pos x="f253" y="f254"/>
                </a:cxn>
                <a:cxn ang="f133">
                  <a:pos x="f255" y="f256"/>
                </a:cxn>
                <a:cxn ang="f133">
                  <a:pos x="f257" y="f258"/>
                </a:cxn>
                <a:cxn ang="f133">
                  <a:pos x="f259" y="f260"/>
                </a:cxn>
                <a:cxn ang="f133">
                  <a:pos x="f261" y="f262"/>
                </a:cxn>
                <a:cxn ang="f133">
                  <a:pos x="f263" y="f264"/>
                </a:cxn>
                <a:cxn ang="f133">
                  <a:pos x="f224" y="f225"/>
                </a:cxn>
              </a:cxnLst>
              <a:rect l="f220" t="f223" r="f221" b="f222"/>
              <a:pathLst>
                <a:path w="172" h="124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cubicBezTo>
                    <a:pt x="f16" y="f17"/>
                    <a:pt x="f18" y="f17"/>
                    <a:pt x="f19" y="f17"/>
                  </a:cubicBezTo>
                  <a:cubicBezTo>
                    <a:pt x="f20" y="f17"/>
                    <a:pt x="f21" y="f17"/>
                    <a:pt x="f22" y="f17"/>
                  </a:cubicBezTo>
                  <a:cubicBezTo>
                    <a:pt x="f23" y="f15"/>
                    <a:pt x="f24" y="f25"/>
                    <a:pt x="f26" y="f27"/>
                  </a:cubicBezTo>
                  <a:cubicBezTo>
                    <a:pt x="f28" y="f29"/>
                    <a:pt x="f30" y="f31"/>
                    <a:pt x="f28" y="f32"/>
                  </a:cubicBezTo>
                  <a:cubicBezTo>
                    <a:pt x="f33" y="f5"/>
                    <a:pt x="f33" y="f5"/>
                    <a:pt x="f33" y="f5"/>
                  </a:cubicBezTo>
                  <a:cubicBezTo>
                    <a:pt x="f34" y="f35"/>
                    <a:pt x="f36" y="f37"/>
                    <a:pt x="f38" y="f31"/>
                  </a:cubicBezTo>
                  <a:cubicBezTo>
                    <a:pt x="f39" y="f40"/>
                    <a:pt x="f41" y="f42"/>
                    <a:pt x="f43" y="f44"/>
                  </a:cubicBezTo>
                  <a:cubicBezTo>
                    <a:pt x="f45" y="f46"/>
                    <a:pt x="f35" y="f47"/>
                    <a:pt x="f5" y="f48"/>
                  </a:cubicBezTo>
                  <a:cubicBezTo>
                    <a:pt x="f25" y="f49"/>
                    <a:pt x="f25" y="f49"/>
                    <a:pt x="f25" y="f49"/>
                  </a:cubicBezTo>
                  <a:cubicBezTo>
                    <a:pt x="f50" y="f51"/>
                    <a:pt x="f50" y="f51"/>
                    <a:pt x="f50" y="f51"/>
                  </a:cubicBezTo>
                  <a:cubicBezTo>
                    <a:pt x="f52" y="f53"/>
                    <a:pt x="f27" y="f54"/>
                    <a:pt x="f52" y="f26"/>
                  </a:cubicBezTo>
                  <a:cubicBezTo>
                    <a:pt x="f11" y="f55"/>
                    <a:pt x="f56" y="f57"/>
                    <a:pt x="f58" y="f59"/>
                  </a:cubicBezTo>
                  <a:cubicBezTo>
                    <a:pt x="f60" y="f22"/>
                    <a:pt x="f61" y="f62"/>
                    <a:pt x="f63" y="f22"/>
                  </a:cubicBezTo>
                  <a:cubicBezTo>
                    <a:pt x="f64" y="f65"/>
                    <a:pt x="f66" y="f57"/>
                    <a:pt x="f67" y="f55"/>
                  </a:cubicBezTo>
                  <a:cubicBezTo>
                    <a:pt x="f68" y="f69"/>
                    <a:pt x="f68" y="f69"/>
                    <a:pt x="f68" y="f69"/>
                  </a:cubicBezTo>
                  <a:cubicBezTo>
                    <a:pt x="f70" y="f24"/>
                    <a:pt x="f70" y="f24"/>
                    <a:pt x="f70" y="f24"/>
                  </a:cubicBezTo>
                  <a:cubicBezTo>
                    <a:pt x="f71" y="f7"/>
                    <a:pt x="f71" y="f7"/>
                    <a:pt x="f71" y="f7"/>
                  </a:cubicBezTo>
                  <a:cubicBezTo>
                    <a:pt x="f72" y="f73"/>
                    <a:pt x="f74" y="f44"/>
                    <a:pt x="f75" y="f76"/>
                  </a:cubicBezTo>
                  <a:cubicBezTo>
                    <a:pt x="f77" y="f42"/>
                    <a:pt x="f78" y="f79"/>
                    <a:pt x="f6" y="f13"/>
                  </a:cubicBezTo>
                  <a:lnTo>
                    <a:pt x="f8" y="f9"/>
                  </a:lnTo>
                  <a:close/>
                </a:path>
              </a:pathLst>
            </a:custGeom>
            <a:solidFill>
              <a:schemeClr val="tx1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id-ID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Freeform 81">
              <a:extLst>
                <a:ext uri="{FF2B5EF4-FFF2-40B4-BE49-F238E27FC236}">
                  <a16:creationId xmlns:a16="http://schemas.microsoft.com/office/drawing/2014/main" id="{A213A78E-4EF1-B8C6-3298-F6B361F1F9E7}"/>
                </a:ext>
              </a:extLst>
            </p:cNvPr>
            <p:cNvSpPr/>
            <p:nvPr/>
          </p:nvSpPr>
          <p:spPr>
            <a:xfrm>
              <a:off x="8163690" y="6058585"/>
              <a:ext cx="1346106" cy="163347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39"/>
                <a:gd name="f7" fmla="val 149"/>
                <a:gd name="f8" fmla="val 115"/>
                <a:gd name="f9" fmla="val 35"/>
                <a:gd name="f10" fmla="val 112"/>
                <a:gd name="f11" fmla="val 39"/>
                <a:gd name="f12" fmla="val 108"/>
                <a:gd name="f13" fmla="val 41"/>
                <a:gd name="f14" fmla="val 104"/>
                <a:gd name="f15" fmla="val 43"/>
                <a:gd name="f16" fmla="val 98"/>
                <a:gd name="f17" fmla="val 44"/>
                <a:gd name="f18" fmla="val 93"/>
                <a:gd name="f19" fmla="val 88"/>
                <a:gd name="f20" fmla="val 40"/>
                <a:gd name="f21" fmla="val 83"/>
                <a:gd name="f22" fmla="val 38"/>
                <a:gd name="f23" fmla="val 80"/>
                <a:gd name="f24" fmla="val 33"/>
                <a:gd name="f25" fmla="val 78"/>
                <a:gd name="f26" fmla="val 28"/>
                <a:gd name="f27" fmla="val 77"/>
                <a:gd name="f28" fmla="val 23"/>
                <a:gd name="f29" fmla="val 18"/>
                <a:gd name="f30" fmla="val 14"/>
                <a:gd name="f31" fmla="val 56"/>
                <a:gd name="f32" fmla="val 36"/>
                <a:gd name="f33" fmla="val 22"/>
                <a:gd name="f34" fmla="val 34"/>
                <a:gd name="f35" fmla="val 15"/>
                <a:gd name="f36" fmla="val 49"/>
                <a:gd name="f37" fmla="val 5"/>
                <a:gd name="f38" fmla="val 69"/>
                <a:gd name="f39" fmla="val 94"/>
                <a:gd name="f40" fmla="val 124"/>
                <a:gd name="f41" fmla="val 127"/>
                <a:gd name="f42" fmla="val 135"/>
                <a:gd name="f43" fmla="val 120"/>
                <a:gd name="f44" fmla="val 96"/>
                <a:gd name="f45" fmla="val 101"/>
                <a:gd name="f46" fmla="val 90"/>
                <a:gd name="f47" fmla="val 106"/>
                <a:gd name="f48" fmla="val 79"/>
                <a:gd name="f49" fmla="val 119"/>
                <a:gd name="f50" fmla="val 65"/>
                <a:gd name="f51" fmla="val 48"/>
                <a:gd name="f52" fmla="+- 0 0 -90"/>
                <a:gd name="f53" fmla="*/ f3 1 139"/>
                <a:gd name="f54" fmla="*/ f4 1 149"/>
                <a:gd name="f55" fmla="val f5"/>
                <a:gd name="f56" fmla="val f6"/>
                <a:gd name="f57" fmla="val f7"/>
                <a:gd name="f58" fmla="*/ f52 f0 1"/>
                <a:gd name="f59" fmla="+- f57 0 f55"/>
                <a:gd name="f60" fmla="+- f56 0 f55"/>
                <a:gd name="f61" fmla="*/ f58 1 f2"/>
                <a:gd name="f62" fmla="*/ f60 1 139"/>
                <a:gd name="f63" fmla="*/ f59 1 149"/>
                <a:gd name="f64" fmla="*/ 115 f60 1"/>
                <a:gd name="f65" fmla="*/ 35 f59 1"/>
                <a:gd name="f66" fmla="*/ 104 f60 1"/>
                <a:gd name="f67" fmla="*/ 43 f59 1"/>
                <a:gd name="f68" fmla="*/ 88 f60 1"/>
                <a:gd name="f69" fmla="*/ 40 f59 1"/>
                <a:gd name="f70" fmla="*/ 78 f60 1"/>
                <a:gd name="f71" fmla="*/ 28 f59 1"/>
                <a:gd name="f72" fmla="*/ 80 f60 1"/>
                <a:gd name="f73" fmla="*/ 14 f59 1"/>
                <a:gd name="f74" fmla="*/ 56 f60 1"/>
                <a:gd name="f75" fmla="*/ 0 f59 1"/>
                <a:gd name="f76" fmla="*/ 15 f60 1"/>
                <a:gd name="f77" fmla="*/ 49 f59 1"/>
                <a:gd name="f78" fmla="*/ 0 f60 1"/>
                <a:gd name="f79" fmla="*/ 124 f59 1"/>
                <a:gd name="f80" fmla="*/ 149 f59 1"/>
                <a:gd name="f81" fmla="*/ 94 f60 1"/>
                <a:gd name="f82" fmla="*/ 101 f60 1"/>
                <a:gd name="f83" fmla="*/ 90 f59 1"/>
                <a:gd name="f84" fmla="*/ 139 f60 1"/>
                <a:gd name="f85" fmla="*/ 48 f59 1"/>
                <a:gd name="f86" fmla="+- f61 0 f1"/>
                <a:gd name="f87" fmla="*/ f64 1 139"/>
                <a:gd name="f88" fmla="*/ f65 1 149"/>
                <a:gd name="f89" fmla="*/ f66 1 139"/>
                <a:gd name="f90" fmla="*/ f67 1 149"/>
                <a:gd name="f91" fmla="*/ f68 1 139"/>
                <a:gd name="f92" fmla="*/ f69 1 149"/>
                <a:gd name="f93" fmla="*/ f70 1 139"/>
                <a:gd name="f94" fmla="*/ f71 1 149"/>
                <a:gd name="f95" fmla="*/ f72 1 139"/>
                <a:gd name="f96" fmla="*/ f73 1 149"/>
                <a:gd name="f97" fmla="*/ f74 1 139"/>
                <a:gd name="f98" fmla="*/ f75 1 149"/>
                <a:gd name="f99" fmla="*/ f76 1 139"/>
                <a:gd name="f100" fmla="*/ f77 1 149"/>
                <a:gd name="f101" fmla="*/ f78 1 139"/>
                <a:gd name="f102" fmla="*/ f79 1 149"/>
                <a:gd name="f103" fmla="*/ f80 1 149"/>
                <a:gd name="f104" fmla="*/ f81 1 139"/>
                <a:gd name="f105" fmla="*/ f82 1 139"/>
                <a:gd name="f106" fmla="*/ f83 1 149"/>
                <a:gd name="f107" fmla="*/ f84 1 139"/>
                <a:gd name="f108" fmla="*/ f85 1 149"/>
                <a:gd name="f109" fmla="*/ 0 1 f62"/>
                <a:gd name="f110" fmla="*/ f56 1 f62"/>
                <a:gd name="f111" fmla="*/ 0 1 f63"/>
                <a:gd name="f112" fmla="*/ f57 1 f63"/>
                <a:gd name="f113" fmla="*/ f87 1 f62"/>
                <a:gd name="f114" fmla="*/ f88 1 f63"/>
                <a:gd name="f115" fmla="*/ f89 1 f62"/>
                <a:gd name="f116" fmla="*/ f90 1 f63"/>
                <a:gd name="f117" fmla="*/ f91 1 f62"/>
                <a:gd name="f118" fmla="*/ f92 1 f63"/>
                <a:gd name="f119" fmla="*/ f93 1 f62"/>
                <a:gd name="f120" fmla="*/ f94 1 f63"/>
                <a:gd name="f121" fmla="*/ f95 1 f62"/>
                <a:gd name="f122" fmla="*/ f96 1 f63"/>
                <a:gd name="f123" fmla="*/ f97 1 f62"/>
                <a:gd name="f124" fmla="*/ f98 1 f63"/>
                <a:gd name="f125" fmla="*/ f99 1 f62"/>
                <a:gd name="f126" fmla="*/ f100 1 f63"/>
                <a:gd name="f127" fmla="*/ f101 1 f62"/>
                <a:gd name="f128" fmla="*/ f102 1 f63"/>
                <a:gd name="f129" fmla="*/ f103 1 f63"/>
                <a:gd name="f130" fmla="*/ f104 1 f62"/>
                <a:gd name="f131" fmla="*/ f105 1 f62"/>
                <a:gd name="f132" fmla="*/ f106 1 f63"/>
                <a:gd name="f133" fmla="*/ f107 1 f62"/>
                <a:gd name="f134" fmla="*/ f108 1 f63"/>
                <a:gd name="f135" fmla="*/ f109 f53 1"/>
                <a:gd name="f136" fmla="*/ f110 f53 1"/>
                <a:gd name="f137" fmla="*/ f112 f54 1"/>
                <a:gd name="f138" fmla="*/ f111 f54 1"/>
                <a:gd name="f139" fmla="*/ f113 f53 1"/>
                <a:gd name="f140" fmla="*/ f114 f54 1"/>
                <a:gd name="f141" fmla="*/ f115 f53 1"/>
                <a:gd name="f142" fmla="*/ f116 f54 1"/>
                <a:gd name="f143" fmla="*/ f117 f53 1"/>
                <a:gd name="f144" fmla="*/ f118 f54 1"/>
                <a:gd name="f145" fmla="*/ f119 f53 1"/>
                <a:gd name="f146" fmla="*/ f120 f54 1"/>
                <a:gd name="f147" fmla="*/ f121 f53 1"/>
                <a:gd name="f148" fmla="*/ f122 f54 1"/>
                <a:gd name="f149" fmla="*/ f123 f53 1"/>
                <a:gd name="f150" fmla="*/ f124 f54 1"/>
                <a:gd name="f151" fmla="*/ f125 f53 1"/>
                <a:gd name="f152" fmla="*/ f126 f54 1"/>
                <a:gd name="f153" fmla="*/ f127 f53 1"/>
                <a:gd name="f154" fmla="*/ f128 f54 1"/>
                <a:gd name="f155" fmla="*/ f129 f54 1"/>
                <a:gd name="f156" fmla="*/ f130 f53 1"/>
                <a:gd name="f157" fmla="*/ f131 f53 1"/>
                <a:gd name="f158" fmla="*/ f132 f54 1"/>
                <a:gd name="f159" fmla="*/ f133 f53 1"/>
                <a:gd name="f160" fmla="*/ f134 f5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6">
                  <a:pos x="f139" y="f140"/>
                </a:cxn>
                <a:cxn ang="f86">
                  <a:pos x="f141" y="f142"/>
                </a:cxn>
                <a:cxn ang="f86">
                  <a:pos x="f143" y="f144"/>
                </a:cxn>
                <a:cxn ang="f86">
                  <a:pos x="f145" y="f146"/>
                </a:cxn>
                <a:cxn ang="f86">
                  <a:pos x="f147" y="f148"/>
                </a:cxn>
                <a:cxn ang="f86">
                  <a:pos x="f149" y="f150"/>
                </a:cxn>
                <a:cxn ang="f86">
                  <a:pos x="f151" y="f152"/>
                </a:cxn>
                <a:cxn ang="f86">
                  <a:pos x="f153" y="f154"/>
                </a:cxn>
                <a:cxn ang="f86">
                  <a:pos x="f153" y="f155"/>
                </a:cxn>
                <a:cxn ang="f86">
                  <a:pos x="f156" y="f155"/>
                </a:cxn>
                <a:cxn ang="f86">
                  <a:pos x="f157" y="f158"/>
                </a:cxn>
                <a:cxn ang="f86">
                  <a:pos x="f159" y="f160"/>
                </a:cxn>
                <a:cxn ang="f86">
                  <a:pos x="f139" y="f140"/>
                </a:cxn>
              </a:cxnLst>
              <a:rect l="f135" t="f138" r="f136" b="f137"/>
              <a:pathLst>
                <a:path w="139" h="149">
                  <a:moveTo>
                    <a:pt x="f8" y="f9"/>
                  </a:moveTo>
                  <a:cubicBezTo>
                    <a:pt x="f10" y="f11"/>
                    <a:pt x="f12" y="f13"/>
                    <a:pt x="f14" y="f15"/>
                  </a:cubicBezTo>
                  <a:cubicBezTo>
                    <a:pt x="f16" y="f17"/>
                    <a:pt x="f18" y="f15"/>
                    <a:pt x="f19" y="f20"/>
                  </a:cubicBezTo>
                  <a:cubicBezTo>
                    <a:pt x="f21" y="f22"/>
                    <a:pt x="f23" y="f24"/>
                    <a:pt x="f25" y="f26"/>
                  </a:cubicBezTo>
                  <a:cubicBezTo>
                    <a:pt x="f27" y="f28"/>
                    <a:pt x="f25" y="f29"/>
                    <a:pt x="f23" y="f30"/>
                  </a:cubicBezTo>
                  <a:cubicBezTo>
                    <a:pt x="f31" y="f5"/>
                    <a:pt x="f31" y="f5"/>
                    <a:pt x="f31" y="f5"/>
                  </a:cubicBezTo>
                  <a:cubicBezTo>
                    <a:pt x="f32" y="f29"/>
                    <a:pt x="f33" y="f34"/>
                    <a:pt x="f35" y="f36"/>
                  </a:cubicBezTo>
                  <a:cubicBezTo>
                    <a:pt x="f37" y="f38"/>
                    <a:pt x="f5" y="f39"/>
                    <a:pt x="f5" y="f40"/>
                  </a:cubicBezTo>
                  <a:cubicBezTo>
                    <a:pt x="f5" y="f41"/>
                    <a:pt x="f5" y="f42"/>
                    <a:pt x="f5" y="f7"/>
                  </a:cubicBezTo>
                  <a:cubicBezTo>
                    <a:pt x="f39" y="f7"/>
                    <a:pt x="f39" y="f7"/>
                    <a:pt x="f39" y="f7"/>
                  </a:cubicBezTo>
                  <a:cubicBezTo>
                    <a:pt x="f18" y="f43"/>
                    <a:pt x="f44" y="f45"/>
                    <a:pt x="f45" y="f46"/>
                  </a:cubicBezTo>
                  <a:cubicBezTo>
                    <a:pt x="f47" y="f48"/>
                    <a:pt x="f49" y="f50"/>
                    <a:pt x="f6" y="f51"/>
                  </a:cubicBezTo>
                  <a:lnTo>
                    <a:pt x="f8" y="f9"/>
                  </a:lnTo>
                  <a:close/>
                </a:path>
              </a:pathLst>
            </a:custGeom>
            <a:solidFill>
              <a:schemeClr val="accent2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id-ID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B3FAB841-B7F4-B56E-97E5-7FD644FC563D}"/>
                </a:ext>
              </a:extLst>
            </p:cNvPr>
            <p:cNvSpPr/>
            <p:nvPr/>
          </p:nvSpPr>
          <p:spPr>
            <a:xfrm>
              <a:off x="8163690" y="8086569"/>
              <a:ext cx="940012" cy="101932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id-ID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Freeform 71">
              <a:extLst>
                <a:ext uri="{FF2B5EF4-FFF2-40B4-BE49-F238E27FC236}">
                  <a16:creationId xmlns:a16="http://schemas.microsoft.com/office/drawing/2014/main" id="{F11E7B7C-1329-3530-61C0-976FE9746ED3}"/>
                </a:ext>
              </a:extLst>
            </p:cNvPr>
            <p:cNvSpPr/>
            <p:nvPr/>
          </p:nvSpPr>
          <p:spPr>
            <a:xfrm>
              <a:off x="7216600" y="4092708"/>
              <a:ext cx="428972" cy="427235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04"/>
                <a:gd name="f7" fmla="val 91"/>
                <a:gd name="f8" fmla="val 1"/>
                <a:gd name="f9" fmla="val 89"/>
                <a:gd name="f10" fmla="val 82"/>
                <a:gd name="f11" fmla="val 7"/>
                <a:gd name="f12" fmla="val 79"/>
                <a:gd name="f13" fmla="val 35"/>
                <a:gd name="f14" fmla="val 72"/>
                <a:gd name="f15" fmla="val 36"/>
                <a:gd name="f16" fmla="val 71"/>
                <a:gd name="f17" fmla="val 66"/>
                <a:gd name="f18" fmla="val 39"/>
                <a:gd name="f19" fmla="val 65"/>
                <a:gd name="f20" fmla="val 57"/>
                <a:gd name="f21" fmla="val 56"/>
                <a:gd name="f22" fmla="val 50"/>
                <a:gd name="f23" fmla="val 46"/>
                <a:gd name="f24" fmla="val 33"/>
                <a:gd name="f25" fmla="val 32"/>
                <a:gd name="f26" fmla="val 43"/>
                <a:gd name="f27" fmla="val 40"/>
                <a:gd name="f28" fmla="val 38"/>
                <a:gd name="f29" fmla="val 31"/>
                <a:gd name="f30" fmla="val 34"/>
                <a:gd name="f31" fmla="val 18"/>
                <a:gd name="f32" fmla="val 14"/>
                <a:gd name="f33" fmla="val 11"/>
                <a:gd name="f34" fmla="val 42"/>
                <a:gd name="f35" fmla="val 3"/>
                <a:gd name="f36" fmla="val 60"/>
                <a:gd name="f37" fmla="val 62"/>
                <a:gd name="f38" fmla="val 61"/>
                <a:gd name="f39" fmla="val 68"/>
                <a:gd name="f40" fmla="val 8"/>
                <a:gd name="f41" fmla="val 70"/>
                <a:gd name="f42" fmla="val 15"/>
                <a:gd name="f43" fmla="val 20"/>
                <a:gd name="f44" fmla="val 30"/>
                <a:gd name="f45" fmla="val 73"/>
                <a:gd name="f46" fmla="val 47"/>
                <a:gd name="f47" fmla="val 69"/>
                <a:gd name="f48" fmla="val 55"/>
                <a:gd name="f49" fmla="val 64"/>
                <a:gd name="f50" fmla="val 101"/>
                <a:gd name="f51" fmla="val 80"/>
                <a:gd name="f52" fmla="val 83"/>
                <a:gd name="f53" fmla="val 87"/>
                <a:gd name="f54" fmla="+- 0 0 -90"/>
                <a:gd name="f55" fmla="*/ f3 1 104"/>
                <a:gd name="f56" fmla="*/ f4 1 91"/>
                <a:gd name="f57" fmla="val f5"/>
                <a:gd name="f58" fmla="val f6"/>
                <a:gd name="f59" fmla="val f7"/>
                <a:gd name="f60" fmla="*/ f54 f0 1"/>
                <a:gd name="f61" fmla="+- f59 0 f57"/>
                <a:gd name="f62" fmla="+- f58 0 f57"/>
                <a:gd name="f63" fmla="*/ f60 1 f2"/>
                <a:gd name="f64" fmla="*/ f62 1 104"/>
                <a:gd name="f65" fmla="*/ f61 1 91"/>
                <a:gd name="f66" fmla="*/ 1 f62 1"/>
                <a:gd name="f67" fmla="*/ 91 f61 1"/>
                <a:gd name="f68" fmla="*/ 82 f61 1"/>
                <a:gd name="f69" fmla="*/ 36 f62 1"/>
                <a:gd name="f70" fmla="*/ 71 f61 1"/>
                <a:gd name="f71" fmla="*/ 66 f61 1"/>
                <a:gd name="f72" fmla="*/ 39 f62 1"/>
                <a:gd name="f73" fmla="*/ 65 f61 1"/>
                <a:gd name="f74" fmla="*/ 56 f61 1"/>
                <a:gd name="f75" fmla="*/ 35 f62 1"/>
                <a:gd name="f76" fmla="*/ 46 f61 1"/>
                <a:gd name="f77" fmla="*/ 32 f62 1"/>
                <a:gd name="f78" fmla="*/ 43 f61 1"/>
                <a:gd name="f79" fmla="*/ 36 f61 1"/>
                <a:gd name="f80" fmla="*/ 34 f62 1"/>
                <a:gd name="f81" fmla="*/ 32 f61 1"/>
                <a:gd name="f82" fmla="*/ 14 f61 1"/>
                <a:gd name="f83" fmla="*/ 57 f62 1"/>
                <a:gd name="f84" fmla="*/ 1 f61 1"/>
                <a:gd name="f85" fmla="*/ 62 f62 1"/>
                <a:gd name="f86" fmla="*/ 61 f62 1"/>
                <a:gd name="f87" fmla="*/ 3 f61 1"/>
                <a:gd name="f88" fmla="*/ 70 f62 1"/>
                <a:gd name="f89" fmla="*/ 15 f61 1"/>
                <a:gd name="f90" fmla="*/ 72 f62 1"/>
                <a:gd name="f91" fmla="*/ 35 f61 1"/>
                <a:gd name="f92" fmla="*/ 69 f62 1"/>
                <a:gd name="f93" fmla="*/ 66 f62 1"/>
                <a:gd name="f94" fmla="*/ 57 f61 1"/>
                <a:gd name="f95" fmla="*/ 64 f61 1"/>
                <a:gd name="f96" fmla="*/ 68 f62 1"/>
                <a:gd name="f97" fmla="*/ 72 f61 1"/>
                <a:gd name="f98" fmla="*/ 104 f62 1"/>
                <a:gd name="f99" fmla="*/ 83 f61 1"/>
                <a:gd name="f100" fmla="+- f63 0 f1"/>
                <a:gd name="f101" fmla="*/ f66 1 104"/>
                <a:gd name="f102" fmla="*/ f67 1 91"/>
                <a:gd name="f103" fmla="*/ f68 1 91"/>
                <a:gd name="f104" fmla="*/ f69 1 104"/>
                <a:gd name="f105" fmla="*/ f70 1 91"/>
                <a:gd name="f106" fmla="*/ f71 1 91"/>
                <a:gd name="f107" fmla="*/ f72 1 104"/>
                <a:gd name="f108" fmla="*/ f73 1 91"/>
                <a:gd name="f109" fmla="*/ f74 1 91"/>
                <a:gd name="f110" fmla="*/ f75 1 104"/>
                <a:gd name="f111" fmla="*/ f76 1 91"/>
                <a:gd name="f112" fmla="*/ f77 1 104"/>
                <a:gd name="f113" fmla="*/ f78 1 91"/>
                <a:gd name="f114" fmla="*/ f79 1 91"/>
                <a:gd name="f115" fmla="*/ f80 1 104"/>
                <a:gd name="f116" fmla="*/ f81 1 91"/>
                <a:gd name="f117" fmla="*/ f82 1 91"/>
                <a:gd name="f118" fmla="*/ f83 1 104"/>
                <a:gd name="f119" fmla="*/ f84 1 91"/>
                <a:gd name="f120" fmla="*/ f85 1 104"/>
                <a:gd name="f121" fmla="*/ f86 1 104"/>
                <a:gd name="f122" fmla="*/ f87 1 91"/>
                <a:gd name="f123" fmla="*/ f88 1 104"/>
                <a:gd name="f124" fmla="*/ f89 1 91"/>
                <a:gd name="f125" fmla="*/ f90 1 104"/>
                <a:gd name="f126" fmla="*/ f91 1 91"/>
                <a:gd name="f127" fmla="*/ f92 1 104"/>
                <a:gd name="f128" fmla="*/ f93 1 104"/>
                <a:gd name="f129" fmla="*/ f94 1 91"/>
                <a:gd name="f130" fmla="*/ f95 1 91"/>
                <a:gd name="f131" fmla="*/ f96 1 104"/>
                <a:gd name="f132" fmla="*/ f97 1 91"/>
                <a:gd name="f133" fmla="*/ f98 1 104"/>
                <a:gd name="f134" fmla="*/ f99 1 91"/>
                <a:gd name="f135" fmla="*/ 0 1 f64"/>
                <a:gd name="f136" fmla="*/ f58 1 f64"/>
                <a:gd name="f137" fmla="*/ 0 1 f65"/>
                <a:gd name="f138" fmla="*/ f59 1 f65"/>
                <a:gd name="f139" fmla="*/ f101 1 f64"/>
                <a:gd name="f140" fmla="*/ f102 1 f65"/>
                <a:gd name="f141" fmla="*/ f103 1 f65"/>
                <a:gd name="f142" fmla="*/ f104 1 f64"/>
                <a:gd name="f143" fmla="*/ f105 1 f65"/>
                <a:gd name="f144" fmla="*/ f106 1 f65"/>
                <a:gd name="f145" fmla="*/ f107 1 f64"/>
                <a:gd name="f146" fmla="*/ f108 1 f65"/>
                <a:gd name="f147" fmla="*/ f109 1 f65"/>
                <a:gd name="f148" fmla="*/ f110 1 f64"/>
                <a:gd name="f149" fmla="*/ f111 1 f65"/>
                <a:gd name="f150" fmla="*/ f112 1 f64"/>
                <a:gd name="f151" fmla="*/ f113 1 f65"/>
                <a:gd name="f152" fmla="*/ f114 1 f65"/>
                <a:gd name="f153" fmla="*/ f115 1 f64"/>
                <a:gd name="f154" fmla="*/ f116 1 f65"/>
                <a:gd name="f155" fmla="*/ f117 1 f65"/>
                <a:gd name="f156" fmla="*/ f118 1 f64"/>
                <a:gd name="f157" fmla="*/ f119 1 f65"/>
                <a:gd name="f158" fmla="*/ f120 1 f64"/>
                <a:gd name="f159" fmla="*/ f121 1 f64"/>
                <a:gd name="f160" fmla="*/ f122 1 f65"/>
                <a:gd name="f161" fmla="*/ f123 1 f64"/>
                <a:gd name="f162" fmla="*/ f124 1 f65"/>
                <a:gd name="f163" fmla="*/ f125 1 f64"/>
                <a:gd name="f164" fmla="*/ f126 1 f65"/>
                <a:gd name="f165" fmla="*/ f127 1 f64"/>
                <a:gd name="f166" fmla="*/ f128 1 f64"/>
                <a:gd name="f167" fmla="*/ f129 1 f65"/>
                <a:gd name="f168" fmla="*/ f130 1 f65"/>
                <a:gd name="f169" fmla="*/ f131 1 f64"/>
                <a:gd name="f170" fmla="*/ f132 1 f65"/>
                <a:gd name="f171" fmla="*/ f133 1 f64"/>
                <a:gd name="f172" fmla="*/ f134 1 f65"/>
                <a:gd name="f173" fmla="*/ f135 f55 1"/>
                <a:gd name="f174" fmla="*/ f136 f55 1"/>
                <a:gd name="f175" fmla="*/ f138 f56 1"/>
                <a:gd name="f176" fmla="*/ f137 f56 1"/>
                <a:gd name="f177" fmla="*/ f139 f55 1"/>
                <a:gd name="f178" fmla="*/ f140 f56 1"/>
                <a:gd name="f179" fmla="*/ f141 f56 1"/>
                <a:gd name="f180" fmla="*/ f142 f55 1"/>
                <a:gd name="f181" fmla="*/ f143 f56 1"/>
                <a:gd name="f182" fmla="*/ f144 f56 1"/>
                <a:gd name="f183" fmla="*/ f145 f55 1"/>
                <a:gd name="f184" fmla="*/ f146 f56 1"/>
                <a:gd name="f185" fmla="*/ f147 f56 1"/>
                <a:gd name="f186" fmla="*/ f148 f55 1"/>
                <a:gd name="f187" fmla="*/ f149 f56 1"/>
                <a:gd name="f188" fmla="*/ f150 f55 1"/>
                <a:gd name="f189" fmla="*/ f151 f56 1"/>
                <a:gd name="f190" fmla="*/ f152 f56 1"/>
                <a:gd name="f191" fmla="*/ f153 f55 1"/>
                <a:gd name="f192" fmla="*/ f154 f56 1"/>
                <a:gd name="f193" fmla="*/ f155 f56 1"/>
                <a:gd name="f194" fmla="*/ f156 f55 1"/>
                <a:gd name="f195" fmla="*/ f157 f56 1"/>
                <a:gd name="f196" fmla="*/ f158 f55 1"/>
                <a:gd name="f197" fmla="*/ f159 f55 1"/>
                <a:gd name="f198" fmla="*/ f160 f56 1"/>
                <a:gd name="f199" fmla="*/ f161 f55 1"/>
                <a:gd name="f200" fmla="*/ f162 f56 1"/>
                <a:gd name="f201" fmla="*/ f163 f55 1"/>
                <a:gd name="f202" fmla="*/ f164 f56 1"/>
                <a:gd name="f203" fmla="*/ f165 f55 1"/>
                <a:gd name="f204" fmla="*/ f166 f55 1"/>
                <a:gd name="f205" fmla="*/ f167 f56 1"/>
                <a:gd name="f206" fmla="*/ f168 f56 1"/>
                <a:gd name="f207" fmla="*/ f169 f55 1"/>
                <a:gd name="f208" fmla="*/ f170 f56 1"/>
                <a:gd name="f209" fmla="*/ f171 f55 1"/>
                <a:gd name="f210" fmla="*/ f172 f5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100">
                  <a:pos x="f177" y="f178"/>
                </a:cxn>
                <a:cxn ang="f100">
                  <a:pos x="f177" y="f179"/>
                </a:cxn>
                <a:cxn ang="f100">
                  <a:pos x="f180" y="f181"/>
                </a:cxn>
                <a:cxn ang="f100">
                  <a:pos x="f180" y="f182"/>
                </a:cxn>
                <a:cxn ang="f100">
                  <a:pos x="f183" y="f184"/>
                </a:cxn>
                <a:cxn ang="f100">
                  <a:pos x="f183" y="f185"/>
                </a:cxn>
                <a:cxn ang="f100">
                  <a:pos x="f186" y="f187"/>
                </a:cxn>
                <a:cxn ang="f100">
                  <a:pos x="f188" y="f189"/>
                </a:cxn>
                <a:cxn ang="f100">
                  <a:pos x="f188" y="f190"/>
                </a:cxn>
                <a:cxn ang="f100">
                  <a:pos x="f191" y="f192"/>
                </a:cxn>
                <a:cxn ang="f100">
                  <a:pos x="f191" y="f193"/>
                </a:cxn>
                <a:cxn ang="f100">
                  <a:pos x="f194" y="f195"/>
                </a:cxn>
                <a:cxn ang="f100">
                  <a:pos x="f196" y="f195"/>
                </a:cxn>
                <a:cxn ang="f100">
                  <a:pos x="f197" y="f198"/>
                </a:cxn>
                <a:cxn ang="f100">
                  <a:pos x="f199" y="f200"/>
                </a:cxn>
                <a:cxn ang="f100">
                  <a:pos x="f199" y="f192"/>
                </a:cxn>
                <a:cxn ang="f100">
                  <a:pos x="f201" y="f202"/>
                </a:cxn>
                <a:cxn ang="f100">
                  <a:pos x="f203" y="f187"/>
                </a:cxn>
                <a:cxn ang="f100">
                  <a:pos x="f204" y="f205"/>
                </a:cxn>
                <a:cxn ang="f100">
                  <a:pos x="f204" y="f206"/>
                </a:cxn>
                <a:cxn ang="f100">
                  <a:pos x="f207" y="f206"/>
                </a:cxn>
                <a:cxn ang="f100">
                  <a:pos x="f199" y="f208"/>
                </a:cxn>
                <a:cxn ang="f100">
                  <a:pos x="f209" y="f210"/>
                </a:cxn>
                <a:cxn ang="f100">
                  <a:pos x="f209" y="f178"/>
                </a:cxn>
                <a:cxn ang="f100">
                  <a:pos x="f177" y="f178"/>
                </a:cxn>
              </a:cxnLst>
              <a:rect l="f173" t="f176" r="f174" b="f175"/>
              <a:pathLst>
                <a:path w="104" h="91">
                  <a:moveTo>
                    <a:pt x="f8" y="f7"/>
                  </a:moveTo>
                  <a:cubicBezTo>
                    <a:pt x="f8" y="f7"/>
                    <a:pt x="f5" y="f9"/>
                    <a:pt x="f8" y="f10"/>
                  </a:cubicBezTo>
                  <a:cubicBezTo>
                    <a:pt x="f11" y="f12"/>
                    <a:pt x="f13" y="f14"/>
                    <a:pt x="f15" y="f16"/>
                  </a:cubicBezTo>
                  <a:cubicBezTo>
                    <a:pt x="f15" y="f17"/>
                    <a:pt x="f15" y="f17"/>
                    <a:pt x="f15" y="f17"/>
                  </a:cubicBezTo>
                  <a:cubicBezTo>
                    <a:pt x="f18" y="f19"/>
                    <a:pt x="f18" y="f19"/>
                    <a:pt x="f18" y="f19"/>
                  </a:cubicBezTo>
                  <a:cubicBezTo>
                    <a:pt x="f18" y="f19"/>
                    <a:pt x="f18" y="f20"/>
                    <a:pt x="f18" y="f21"/>
                  </a:cubicBezTo>
                  <a:cubicBezTo>
                    <a:pt x="f18" y="f21"/>
                    <a:pt x="f15" y="f22"/>
                    <a:pt x="f13" y="f23"/>
                  </a:cubicBezTo>
                  <a:cubicBezTo>
                    <a:pt x="f13" y="f23"/>
                    <a:pt x="f24" y="f23"/>
                    <a:pt x="f25" y="f26"/>
                  </a:cubicBezTo>
                  <a:cubicBezTo>
                    <a:pt x="f25" y="f27"/>
                    <a:pt x="f25" y="f28"/>
                    <a:pt x="f25" y="f15"/>
                  </a:cubicBezTo>
                  <a:cubicBezTo>
                    <a:pt x="f29" y="f30"/>
                    <a:pt x="f24" y="f25"/>
                    <a:pt x="f30" y="f25"/>
                  </a:cubicBezTo>
                  <a:cubicBezTo>
                    <a:pt x="f30" y="f25"/>
                    <a:pt x="f29" y="f31"/>
                    <a:pt x="f30" y="f32"/>
                  </a:cubicBezTo>
                  <a:cubicBezTo>
                    <a:pt x="f15" y="f33"/>
                    <a:pt x="f34" y="f35"/>
                    <a:pt x="f20" y="f8"/>
                  </a:cubicBezTo>
                  <a:cubicBezTo>
                    <a:pt x="f20" y="f8"/>
                    <a:pt x="f36" y="f5"/>
                    <a:pt x="f37" y="f8"/>
                  </a:cubicBezTo>
                  <a:cubicBezTo>
                    <a:pt x="f37" y="f8"/>
                    <a:pt x="f37" y="f8"/>
                    <a:pt x="f38" y="f35"/>
                  </a:cubicBezTo>
                  <a:cubicBezTo>
                    <a:pt x="f38" y="f35"/>
                    <a:pt x="f39" y="f40"/>
                    <a:pt x="f41" y="f42"/>
                  </a:cubicBezTo>
                  <a:cubicBezTo>
                    <a:pt x="f14" y="f43"/>
                    <a:pt x="f16" y="f44"/>
                    <a:pt x="f41" y="f25"/>
                  </a:cubicBezTo>
                  <a:cubicBezTo>
                    <a:pt x="f41" y="f25"/>
                    <a:pt x="f45" y="f25"/>
                    <a:pt x="f14" y="f13"/>
                  </a:cubicBezTo>
                  <a:cubicBezTo>
                    <a:pt x="f14" y="f18"/>
                    <a:pt x="f14" y="f46"/>
                    <a:pt x="f47" y="f23"/>
                  </a:cubicBezTo>
                  <a:cubicBezTo>
                    <a:pt x="f47" y="f23"/>
                    <a:pt x="f39" y="f48"/>
                    <a:pt x="f17" y="f20"/>
                  </a:cubicBezTo>
                  <a:cubicBezTo>
                    <a:pt x="f17" y="f20"/>
                    <a:pt x="f19" y="f49"/>
                    <a:pt x="f17" y="f49"/>
                  </a:cubicBezTo>
                  <a:cubicBezTo>
                    <a:pt x="f39" y="f49"/>
                    <a:pt x="f39" y="f49"/>
                    <a:pt x="f39" y="f49"/>
                  </a:cubicBezTo>
                  <a:cubicBezTo>
                    <a:pt x="f39" y="f49"/>
                    <a:pt x="f47" y="f41"/>
                    <a:pt x="f41" y="f14"/>
                  </a:cubicBezTo>
                  <a:cubicBezTo>
                    <a:pt x="f41" y="f14"/>
                    <a:pt x="f50" y="f51"/>
                    <a:pt x="f6" y="f52"/>
                  </a:cubicBezTo>
                  <a:cubicBezTo>
                    <a:pt x="f6" y="f53"/>
                    <a:pt x="f6" y="f7"/>
                    <a:pt x="f6" y="f7"/>
                  </a:cubicBezTo>
                  <a:lnTo>
                    <a:pt x="f8" y="f7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F578F6A2-B354-12AA-7B9D-6B968AD793F6}"/>
                </a:ext>
              </a:extLst>
            </p:cNvPr>
            <p:cNvSpPr/>
            <p:nvPr/>
          </p:nvSpPr>
          <p:spPr>
            <a:xfrm>
              <a:off x="8566922" y="3474271"/>
              <a:ext cx="444672" cy="45493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08"/>
                <a:gd name="f7" fmla="val 97"/>
                <a:gd name="f8" fmla="val 48"/>
                <a:gd name="f9" fmla="val 2"/>
                <a:gd name="f10" fmla="val 95"/>
                <a:gd name="f11" fmla="val 47"/>
                <a:gd name="f12" fmla="val 46"/>
                <a:gd name="f13" fmla="val 41"/>
                <a:gd name="f14" fmla="val 40"/>
                <a:gd name="f15" fmla="val 39"/>
                <a:gd name="f16" fmla="val 20"/>
                <a:gd name="f17" fmla="val 19"/>
                <a:gd name="f18" fmla="val 18"/>
                <a:gd name="f19" fmla="val 17"/>
                <a:gd name="f20" fmla="val 16"/>
                <a:gd name="f21" fmla="val 15"/>
                <a:gd name="f22" fmla="val 14"/>
                <a:gd name="f23" fmla="val 1"/>
                <a:gd name="f24" fmla="val 37"/>
                <a:gd name="f25" fmla="val 36"/>
                <a:gd name="f26" fmla="val 35"/>
                <a:gd name="f27" fmla="val 34"/>
                <a:gd name="f28" fmla="val 25"/>
                <a:gd name="f29" fmla="val 24"/>
                <a:gd name="f30" fmla="val 23"/>
                <a:gd name="f31" fmla="val 26"/>
                <a:gd name="f32" fmla="val 107"/>
                <a:gd name="f33" fmla="val 94"/>
                <a:gd name="f34" fmla="val 93"/>
                <a:gd name="f35" fmla="val 92"/>
                <a:gd name="f36" fmla="val 90"/>
                <a:gd name="f37" fmla="val 89"/>
                <a:gd name="f38" fmla="val 88"/>
                <a:gd name="f39" fmla="val 56"/>
                <a:gd name="f40" fmla="val 52"/>
                <a:gd name="f41" fmla="val 12"/>
                <a:gd name="f42" fmla="val 13"/>
                <a:gd name="f43" fmla="+- 0 0 -90"/>
                <a:gd name="f44" fmla="*/ f3 1 108"/>
                <a:gd name="f45" fmla="*/ f4 1 97"/>
                <a:gd name="f46" fmla="val f5"/>
                <a:gd name="f47" fmla="val f6"/>
                <a:gd name="f48" fmla="val f7"/>
                <a:gd name="f49" fmla="*/ f43 f0 1"/>
                <a:gd name="f50" fmla="+- f48 0 f46"/>
                <a:gd name="f51" fmla="+- f47 0 f46"/>
                <a:gd name="f52" fmla="*/ f49 1 f2"/>
                <a:gd name="f53" fmla="*/ f51 1 108"/>
                <a:gd name="f54" fmla="*/ f50 1 97"/>
                <a:gd name="f55" fmla="*/ 48 f51 1"/>
                <a:gd name="f56" fmla="*/ 2 f50 1"/>
                <a:gd name="f57" fmla="*/ 95 f50 1"/>
                <a:gd name="f58" fmla="*/ 46 f51 1"/>
                <a:gd name="f59" fmla="*/ 97 f50 1"/>
                <a:gd name="f60" fmla="*/ 41 f51 1"/>
                <a:gd name="f61" fmla="*/ 39 f51 1"/>
                <a:gd name="f62" fmla="*/ 48 f50 1"/>
                <a:gd name="f63" fmla="*/ 20 f51 1"/>
                <a:gd name="f64" fmla="*/ 17 f51 1"/>
                <a:gd name="f65" fmla="*/ 47 f50 1"/>
                <a:gd name="f66" fmla="*/ 14 f51 1"/>
                <a:gd name="f67" fmla="*/ 46 f50 1"/>
                <a:gd name="f68" fmla="*/ 1 f51 1"/>
                <a:gd name="f69" fmla="*/ 37 f50 1"/>
                <a:gd name="f70" fmla="*/ 0 f51 1"/>
                <a:gd name="f71" fmla="*/ 35 f50 1"/>
                <a:gd name="f72" fmla="*/ 34 f50 1"/>
                <a:gd name="f73" fmla="*/ 25 f50 1"/>
                <a:gd name="f74" fmla="*/ 24 f50 1"/>
                <a:gd name="f75" fmla="*/ 23 f50 1"/>
                <a:gd name="f76" fmla="*/ 0 f50 1"/>
                <a:gd name="f77" fmla="*/ 108 f51 1"/>
                <a:gd name="f78" fmla="*/ 107 f51 1"/>
                <a:gd name="f79" fmla="*/ 26 f50 1"/>
                <a:gd name="f80" fmla="*/ 94 f51 1"/>
                <a:gd name="f81" fmla="*/ 92 f51 1"/>
                <a:gd name="f82" fmla="*/ 88 f51 1"/>
                <a:gd name="f83" fmla="*/ 56 f51 1"/>
                <a:gd name="f84" fmla="*/ 52 f51 1"/>
                <a:gd name="f85" fmla="*/ 12 f50 1"/>
                <a:gd name="f86" fmla="*/ 13 f50 1"/>
                <a:gd name="f87" fmla="*/ 14 f50 1"/>
                <a:gd name="f88" fmla="+- f52 0 f1"/>
                <a:gd name="f89" fmla="*/ f55 1 108"/>
                <a:gd name="f90" fmla="*/ f56 1 97"/>
                <a:gd name="f91" fmla="*/ f57 1 97"/>
                <a:gd name="f92" fmla="*/ f58 1 108"/>
                <a:gd name="f93" fmla="*/ f59 1 97"/>
                <a:gd name="f94" fmla="*/ f60 1 108"/>
                <a:gd name="f95" fmla="*/ f61 1 108"/>
                <a:gd name="f96" fmla="*/ f62 1 97"/>
                <a:gd name="f97" fmla="*/ f63 1 108"/>
                <a:gd name="f98" fmla="*/ f64 1 108"/>
                <a:gd name="f99" fmla="*/ f65 1 97"/>
                <a:gd name="f100" fmla="*/ f66 1 108"/>
                <a:gd name="f101" fmla="*/ f67 1 97"/>
                <a:gd name="f102" fmla="*/ f68 1 108"/>
                <a:gd name="f103" fmla="*/ f69 1 97"/>
                <a:gd name="f104" fmla="*/ f70 1 108"/>
                <a:gd name="f105" fmla="*/ f71 1 97"/>
                <a:gd name="f106" fmla="*/ f72 1 97"/>
                <a:gd name="f107" fmla="*/ f73 1 97"/>
                <a:gd name="f108" fmla="*/ f74 1 97"/>
                <a:gd name="f109" fmla="*/ f75 1 97"/>
                <a:gd name="f110" fmla="*/ f76 1 97"/>
                <a:gd name="f111" fmla="*/ f77 1 108"/>
                <a:gd name="f112" fmla="*/ f78 1 108"/>
                <a:gd name="f113" fmla="*/ f79 1 97"/>
                <a:gd name="f114" fmla="*/ f80 1 108"/>
                <a:gd name="f115" fmla="*/ f81 1 108"/>
                <a:gd name="f116" fmla="*/ f82 1 108"/>
                <a:gd name="f117" fmla="*/ f83 1 108"/>
                <a:gd name="f118" fmla="*/ f84 1 108"/>
                <a:gd name="f119" fmla="*/ f85 1 97"/>
                <a:gd name="f120" fmla="*/ f86 1 97"/>
                <a:gd name="f121" fmla="*/ f87 1 97"/>
                <a:gd name="f122" fmla="*/ 0 1 f53"/>
                <a:gd name="f123" fmla="*/ f47 1 f53"/>
                <a:gd name="f124" fmla="*/ 0 1 f54"/>
                <a:gd name="f125" fmla="*/ f48 1 f54"/>
                <a:gd name="f126" fmla="*/ f89 1 f53"/>
                <a:gd name="f127" fmla="*/ f90 1 f54"/>
                <a:gd name="f128" fmla="*/ f91 1 f54"/>
                <a:gd name="f129" fmla="*/ f92 1 f53"/>
                <a:gd name="f130" fmla="*/ f93 1 f54"/>
                <a:gd name="f131" fmla="*/ f94 1 f53"/>
                <a:gd name="f132" fmla="*/ f95 1 f53"/>
                <a:gd name="f133" fmla="*/ f96 1 f54"/>
                <a:gd name="f134" fmla="*/ f97 1 f53"/>
                <a:gd name="f135" fmla="*/ f98 1 f53"/>
                <a:gd name="f136" fmla="*/ f99 1 f54"/>
                <a:gd name="f137" fmla="*/ f100 1 f53"/>
                <a:gd name="f138" fmla="*/ f101 1 f54"/>
                <a:gd name="f139" fmla="*/ f102 1 f53"/>
                <a:gd name="f140" fmla="*/ f103 1 f54"/>
                <a:gd name="f141" fmla="*/ f104 1 f53"/>
                <a:gd name="f142" fmla="*/ f105 1 f54"/>
                <a:gd name="f143" fmla="*/ f106 1 f54"/>
                <a:gd name="f144" fmla="*/ f107 1 f54"/>
                <a:gd name="f145" fmla="*/ f108 1 f54"/>
                <a:gd name="f146" fmla="*/ f109 1 f54"/>
                <a:gd name="f147" fmla="*/ f110 1 f54"/>
                <a:gd name="f148" fmla="*/ f111 1 f53"/>
                <a:gd name="f149" fmla="*/ f112 1 f53"/>
                <a:gd name="f150" fmla="*/ f113 1 f54"/>
                <a:gd name="f151" fmla="*/ f114 1 f53"/>
                <a:gd name="f152" fmla="*/ f115 1 f53"/>
                <a:gd name="f153" fmla="*/ f116 1 f53"/>
                <a:gd name="f154" fmla="*/ f117 1 f53"/>
                <a:gd name="f155" fmla="*/ f118 1 f53"/>
                <a:gd name="f156" fmla="*/ f119 1 f54"/>
                <a:gd name="f157" fmla="*/ f120 1 f54"/>
                <a:gd name="f158" fmla="*/ f121 1 f54"/>
                <a:gd name="f159" fmla="*/ f122 f44 1"/>
                <a:gd name="f160" fmla="*/ f123 f44 1"/>
                <a:gd name="f161" fmla="*/ f125 f45 1"/>
                <a:gd name="f162" fmla="*/ f124 f45 1"/>
                <a:gd name="f163" fmla="*/ f126 f44 1"/>
                <a:gd name="f164" fmla="*/ f127 f45 1"/>
                <a:gd name="f165" fmla="*/ f128 f45 1"/>
                <a:gd name="f166" fmla="*/ f129 f44 1"/>
                <a:gd name="f167" fmla="*/ f130 f45 1"/>
                <a:gd name="f168" fmla="*/ f131 f44 1"/>
                <a:gd name="f169" fmla="*/ f132 f44 1"/>
                <a:gd name="f170" fmla="*/ f133 f45 1"/>
                <a:gd name="f171" fmla="*/ f134 f44 1"/>
                <a:gd name="f172" fmla="*/ f135 f44 1"/>
                <a:gd name="f173" fmla="*/ f136 f45 1"/>
                <a:gd name="f174" fmla="*/ f137 f44 1"/>
                <a:gd name="f175" fmla="*/ f138 f45 1"/>
                <a:gd name="f176" fmla="*/ f139 f44 1"/>
                <a:gd name="f177" fmla="*/ f140 f45 1"/>
                <a:gd name="f178" fmla="*/ f141 f44 1"/>
                <a:gd name="f179" fmla="*/ f142 f45 1"/>
                <a:gd name="f180" fmla="*/ f143 f45 1"/>
                <a:gd name="f181" fmla="*/ f144 f45 1"/>
                <a:gd name="f182" fmla="*/ f145 f45 1"/>
                <a:gd name="f183" fmla="*/ f146 f45 1"/>
                <a:gd name="f184" fmla="*/ f147 f45 1"/>
                <a:gd name="f185" fmla="*/ f148 f44 1"/>
                <a:gd name="f186" fmla="*/ f149 f44 1"/>
                <a:gd name="f187" fmla="*/ f150 f45 1"/>
                <a:gd name="f188" fmla="*/ f151 f44 1"/>
                <a:gd name="f189" fmla="*/ f152 f44 1"/>
                <a:gd name="f190" fmla="*/ f153 f44 1"/>
                <a:gd name="f191" fmla="*/ f154 f44 1"/>
                <a:gd name="f192" fmla="*/ f155 f44 1"/>
                <a:gd name="f193" fmla="*/ f156 f45 1"/>
                <a:gd name="f194" fmla="*/ f157 f45 1"/>
                <a:gd name="f195" fmla="*/ f158 f4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8">
                  <a:pos x="f163" y="f164"/>
                </a:cxn>
                <a:cxn ang="f88">
                  <a:pos x="f163" y="f165"/>
                </a:cxn>
                <a:cxn ang="f88">
                  <a:pos x="f166" y="f167"/>
                </a:cxn>
                <a:cxn ang="f88">
                  <a:pos x="f168" y="f167"/>
                </a:cxn>
                <a:cxn ang="f88">
                  <a:pos x="f169" y="f165"/>
                </a:cxn>
                <a:cxn ang="f88">
                  <a:pos x="f169" y="f170"/>
                </a:cxn>
                <a:cxn ang="f88">
                  <a:pos x="f171" y="f170"/>
                </a:cxn>
                <a:cxn ang="f88">
                  <a:pos x="f172" y="f173"/>
                </a:cxn>
                <a:cxn ang="f88">
                  <a:pos x="f174" y="f175"/>
                </a:cxn>
                <a:cxn ang="f88">
                  <a:pos x="f176" y="f177"/>
                </a:cxn>
                <a:cxn ang="f88">
                  <a:pos x="f178" y="f179"/>
                </a:cxn>
                <a:cxn ang="f88">
                  <a:pos x="f176" y="f180"/>
                </a:cxn>
                <a:cxn ang="f88">
                  <a:pos x="f174" y="f181"/>
                </a:cxn>
                <a:cxn ang="f88">
                  <a:pos x="f172" y="f182"/>
                </a:cxn>
                <a:cxn ang="f88">
                  <a:pos x="f171" y="f183"/>
                </a:cxn>
                <a:cxn ang="f88">
                  <a:pos x="f169" y="f183"/>
                </a:cxn>
                <a:cxn ang="f88">
                  <a:pos x="f169" y="f164"/>
                </a:cxn>
                <a:cxn ang="f88">
                  <a:pos x="f168" y="f184"/>
                </a:cxn>
                <a:cxn ang="f88">
                  <a:pos x="f166" y="f184"/>
                </a:cxn>
                <a:cxn ang="f88">
                  <a:pos x="f163" y="f164"/>
                </a:cxn>
                <a:cxn ang="f88">
                  <a:pos x="f185" y="f181"/>
                </a:cxn>
                <a:cxn ang="f88">
                  <a:pos x="f186" y="f187"/>
                </a:cxn>
                <a:cxn ang="f88">
                  <a:pos x="f188" y="f179"/>
                </a:cxn>
                <a:cxn ang="f88">
                  <a:pos x="f189" y="f177"/>
                </a:cxn>
                <a:cxn ang="f88">
                  <a:pos x="f190" y="f177"/>
                </a:cxn>
                <a:cxn ang="f88">
                  <a:pos x="f191" y="f177"/>
                </a:cxn>
                <a:cxn ang="f88">
                  <a:pos x="f192" y="f193"/>
                </a:cxn>
                <a:cxn ang="f88">
                  <a:pos x="f190" y="f193"/>
                </a:cxn>
                <a:cxn ang="f88">
                  <a:pos x="f189" y="f194"/>
                </a:cxn>
                <a:cxn ang="f88">
                  <a:pos x="f188" y="f195"/>
                </a:cxn>
                <a:cxn ang="f88">
                  <a:pos x="f186" y="f183"/>
                </a:cxn>
                <a:cxn ang="f88">
                  <a:pos x="f185" y="f181"/>
                </a:cxn>
              </a:cxnLst>
              <a:rect l="f159" t="f162" r="f160" b="f161"/>
              <a:pathLst>
                <a:path w="108" h="97">
                  <a:moveTo>
                    <a:pt x="f8" y="f9"/>
                  </a:moveTo>
                  <a:cubicBezTo>
                    <a:pt x="f8" y="f10"/>
                    <a:pt x="f8" y="f10"/>
                    <a:pt x="f8" y="f10"/>
                  </a:cubicBezTo>
                  <a:cubicBezTo>
                    <a:pt x="f8" y="f7"/>
                    <a:pt x="f11" y="f7"/>
                    <a:pt x="f12" y="f7"/>
                  </a:cubicBezTo>
                  <a:cubicBezTo>
                    <a:pt x="f13" y="f7"/>
                    <a:pt x="f13" y="f7"/>
                    <a:pt x="f13" y="f7"/>
                  </a:cubicBezTo>
                  <a:cubicBezTo>
                    <a:pt x="f14" y="f7"/>
                    <a:pt x="f15" y="f7"/>
                    <a:pt x="f15" y="f10"/>
                  </a:cubicBezTo>
                  <a:cubicBezTo>
                    <a:pt x="f15" y="f8"/>
                    <a:pt x="f15" y="f8"/>
                    <a:pt x="f15" y="f8"/>
                  </a:cubicBezTo>
                  <a:cubicBezTo>
                    <a:pt x="f16" y="f8"/>
                    <a:pt x="f16" y="f8"/>
                    <a:pt x="f16" y="f8"/>
                  </a:cubicBezTo>
                  <a:cubicBezTo>
                    <a:pt x="f17" y="f8"/>
                    <a:pt x="f18" y="f8"/>
                    <a:pt x="f19" y="f11"/>
                  </a:cubicBezTo>
                  <a:cubicBezTo>
                    <a:pt x="f20" y="f11"/>
                    <a:pt x="f21" y="f12"/>
                    <a:pt x="f22" y="f12"/>
                  </a:cubicBezTo>
                  <a:cubicBezTo>
                    <a:pt x="f23" y="f24"/>
                    <a:pt x="f23" y="f24"/>
                    <a:pt x="f23" y="f24"/>
                  </a:cubicBezTo>
                  <a:cubicBezTo>
                    <a:pt x="f23" y="f24"/>
                    <a:pt x="f5" y="f25"/>
                    <a:pt x="f5" y="f26"/>
                  </a:cubicBezTo>
                  <a:cubicBezTo>
                    <a:pt x="f5" y="f26"/>
                    <a:pt x="f23" y="f27"/>
                    <a:pt x="f23" y="f27"/>
                  </a:cubicBezTo>
                  <a:cubicBezTo>
                    <a:pt x="f22" y="f28"/>
                    <a:pt x="f22" y="f28"/>
                    <a:pt x="f22" y="f28"/>
                  </a:cubicBezTo>
                  <a:cubicBezTo>
                    <a:pt x="f21" y="f29"/>
                    <a:pt x="f20" y="f29"/>
                    <a:pt x="f19" y="f29"/>
                  </a:cubicBezTo>
                  <a:cubicBezTo>
                    <a:pt x="f18" y="f30"/>
                    <a:pt x="f17" y="f30"/>
                    <a:pt x="f16" y="f30"/>
                  </a:cubicBezTo>
                  <a:cubicBezTo>
                    <a:pt x="f15" y="f30"/>
                    <a:pt x="f15" y="f30"/>
                    <a:pt x="f15" y="f30"/>
                  </a:cubicBezTo>
                  <a:cubicBezTo>
                    <a:pt x="f15" y="f9"/>
                    <a:pt x="f15" y="f9"/>
                    <a:pt x="f15" y="f9"/>
                  </a:cubicBezTo>
                  <a:cubicBezTo>
                    <a:pt x="f15" y="f23"/>
                    <a:pt x="f14" y="f5"/>
                    <a:pt x="f13" y="f5"/>
                  </a:cubicBezTo>
                  <a:cubicBezTo>
                    <a:pt x="f12" y="f5"/>
                    <a:pt x="f12" y="f5"/>
                    <a:pt x="f12" y="f5"/>
                  </a:cubicBezTo>
                  <a:cubicBezTo>
                    <a:pt x="f11" y="f5"/>
                    <a:pt x="f8" y="f23"/>
                    <a:pt x="f8" y="f9"/>
                  </a:cubicBezTo>
                  <a:close/>
                  <a:moveTo>
                    <a:pt x="f6" y="f28"/>
                  </a:moveTo>
                  <a:cubicBezTo>
                    <a:pt x="f6" y="f28"/>
                    <a:pt x="f6" y="f31"/>
                    <a:pt x="f32" y="f31"/>
                  </a:cubicBezTo>
                  <a:cubicBezTo>
                    <a:pt x="f33" y="f26"/>
                    <a:pt x="f33" y="f26"/>
                    <a:pt x="f33" y="f26"/>
                  </a:cubicBezTo>
                  <a:cubicBezTo>
                    <a:pt x="f33" y="f25"/>
                    <a:pt x="f34" y="f25"/>
                    <a:pt x="f35" y="f24"/>
                  </a:cubicBezTo>
                  <a:cubicBezTo>
                    <a:pt x="f36" y="f24"/>
                    <a:pt x="f37" y="f24"/>
                    <a:pt x="f38" y="f24"/>
                  </a:cubicBezTo>
                  <a:cubicBezTo>
                    <a:pt x="f39" y="f24"/>
                    <a:pt x="f39" y="f24"/>
                    <a:pt x="f39" y="f24"/>
                  </a:cubicBezTo>
                  <a:cubicBezTo>
                    <a:pt x="f40" y="f41"/>
                    <a:pt x="f40" y="f41"/>
                    <a:pt x="f40" y="f41"/>
                  </a:cubicBezTo>
                  <a:cubicBezTo>
                    <a:pt x="f38" y="f41"/>
                    <a:pt x="f38" y="f41"/>
                    <a:pt x="f38" y="f41"/>
                  </a:cubicBezTo>
                  <a:cubicBezTo>
                    <a:pt x="f37" y="f41"/>
                    <a:pt x="f36" y="f41"/>
                    <a:pt x="f35" y="f42"/>
                  </a:cubicBezTo>
                  <a:cubicBezTo>
                    <a:pt x="f34" y="f42"/>
                    <a:pt x="f33" y="f42"/>
                    <a:pt x="f33" y="f22"/>
                  </a:cubicBezTo>
                  <a:cubicBezTo>
                    <a:pt x="f32" y="f30"/>
                    <a:pt x="f32" y="f30"/>
                    <a:pt x="f32" y="f30"/>
                  </a:cubicBezTo>
                  <a:cubicBezTo>
                    <a:pt x="f6" y="f30"/>
                    <a:pt x="f6" y="f29"/>
                    <a:pt x="f6" y="f2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Freeform 102">
              <a:extLst>
                <a:ext uri="{FF2B5EF4-FFF2-40B4-BE49-F238E27FC236}">
                  <a16:creationId xmlns:a16="http://schemas.microsoft.com/office/drawing/2014/main" id="{44115D74-7473-A918-762E-E5246B854564}"/>
                </a:ext>
              </a:extLst>
            </p:cNvPr>
            <p:cNvSpPr/>
            <p:nvPr/>
          </p:nvSpPr>
          <p:spPr>
            <a:xfrm>
              <a:off x="9853830" y="4387912"/>
              <a:ext cx="265057" cy="45097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64"/>
                <a:gd name="f7" fmla="val 96"/>
                <a:gd name="f8" fmla="val 61"/>
                <a:gd name="f9" fmla="val 43"/>
                <a:gd name="f10" fmla="val 39"/>
                <a:gd name="f11" fmla="val 92"/>
                <a:gd name="f12" fmla="val 37"/>
                <a:gd name="f13" fmla="val 94"/>
                <a:gd name="f14" fmla="val 35"/>
                <a:gd name="f15" fmla="val 32"/>
                <a:gd name="f16" fmla="val 29"/>
                <a:gd name="f17" fmla="val 26"/>
                <a:gd name="f18" fmla="val 24"/>
                <a:gd name="f19" fmla="val 2"/>
                <a:gd name="f20" fmla="val 40"/>
                <a:gd name="f21" fmla="val 36"/>
                <a:gd name="f22" fmla="val 14"/>
                <a:gd name="f23" fmla="val 49"/>
                <a:gd name="f24" fmla="val 63"/>
                <a:gd name="f25" fmla="val 16"/>
                <a:gd name="f26" fmla="val 23"/>
                <a:gd name="f27" fmla="val 41"/>
                <a:gd name="f28" fmla="val 48"/>
                <a:gd name="f29" fmla="+- 0 0 -90"/>
                <a:gd name="f30" fmla="*/ f3 1 64"/>
                <a:gd name="f31" fmla="*/ f4 1 96"/>
                <a:gd name="f32" fmla="val f5"/>
                <a:gd name="f33" fmla="val f6"/>
                <a:gd name="f34" fmla="val f7"/>
                <a:gd name="f35" fmla="*/ f29 f0 1"/>
                <a:gd name="f36" fmla="+- f34 0 f32"/>
                <a:gd name="f37" fmla="+- f33 0 f32"/>
                <a:gd name="f38" fmla="*/ f35 1 f2"/>
                <a:gd name="f39" fmla="*/ f37 1 64"/>
                <a:gd name="f40" fmla="*/ f36 1 96"/>
                <a:gd name="f41" fmla="*/ 61 f37 1"/>
                <a:gd name="f42" fmla="*/ 43 f36 1"/>
                <a:gd name="f43" fmla="*/ 39 f37 1"/>
                <a:gd name="f44" fmla="*/ 92 f36 1"/>
                <a:gd name="f45" fmla="*/ 32 f37 1"/>
                <a:gd name="f46" fmla="*/ 96 f36 1"/>
                <a:gd name="f47" fmla="*/ 24 f37 1"/>
                <a:gd name="f48" fmla="*/ 2 f37 1"/>
                <a:gd name="f49" fmla="*/ 0 f37 1"/>
                <a:gd name="f50" fmla="*/ 32 f36 1"/>
                <a:gd name="f51" fmla="*/ 0 f36 1"/>
                <a:gd name="f52" fmla="*/ 64 f37 1"/>
                <a:gd name="f53" fmla="*/ 16 f36 1"/>
                <a:gd name="f54" fmla="*/ 16 f37 1"/>
                <a:gd name="f55" fmla="*/ 48 f36 1"/>
                <a:gd name="f56" fmla="*/ 48 f37 1"/>
                <a:gd name="f57" fmla="+- f38 0 f1"/>
                <a:gd name="f58" fmla="*/ f41 1 64"/>
                <a:gd name="f59" fmla="*/ f42 1 96"/>
                <a:gd name="f60" fmla="*/ f43 1 64"/>
                <a:gd name="f61" fmla="*/ f44 1 96"/>
                <a:gd name="f62" fmla="*/ f45 1 64"/>
                <a:gd name="f63" fmla="*/ f46 1 96"/>
                <a:gd name="f64" fmla="*/ f47 1 64"/>
                <a:gd name="f65" fmla="*/ f48 1 64"/>
                <a:gd name="f66" fmla="*/ f49 1 64"/>
                <a:gd name="f67" fmla="*/ f50 1 96"/>
                <a:gd name="f68" fmla="*/ f51 1 96"/>
                <a:gd name="f69" fmla="*/ f52 1 64"/>
                <a:gd name="f70" fmla="*/ f53 1 96"/>
                <a:gd name="f71" fmla="*/ f54 1 64"/>
                <a:gd name="f72" fmla="*/ f55 1 96"/>
                <a:gd name="f73" fmla="*/ f56 1 64"/>
                <a:gd name="f74" fmla="*/ 0 1 f39"/>
                <a:gd name="f75" fmla="*/ f33 1 f39"/>
                <a:gd name="f76" fmla="*/ 0 1 f40"/>
                <a:gd name="f77" fmla="*/ f34 1 f40"/>
                <a:gd name="f78" fmla="*/ f58 1 f39"/>
                <a:gd name="f79" fmla="*/ f59 1 f40"/>
                <a:gd name="f80" fmla="*/ f60 1 f39"/>
                <a:gd name="f81" fmla="*/ f61 1 f40"/>
                <a:gd name="f82" fmla="*/ f62 1 f39"/>
                <a:gd name="f83" fmla="*/ f63 1 f40"/>
                <a:gd name="f84" fmla="*/ f64 1 f39"/>
                <a:gd name="f85" fmla="*/ f65 1 f39"/>
                <a:gd name="f86" fmla="*/ f66 1 f39"/>
                <a:gd name="f87" fmla="*/ f67 1 f40"/>
                <a:gd name="f88" fmla="*/ f68 1 f40"/>
                <a:gd name="f89" fmla="*/ f69 1 f39"/>
                <a:gd name="f90" fmla="*/ f70 1 f40"/>
                <a:gd name="f91" fmla="*/ f71 1 f39"/>
                <a:gd name="f92" fmla="*/ f72 1 f40"/>
                <a:gd name="f93" fmla="*/ f73 1 f39"/>
                <a:gd name="f94" fmla="*/ f74 f30 1"/>
                <a:gd name="f95" fmla="*/ f75 f30 1"/>
                <a:gd name="f96" fmla="*/ f77 f31 1"/>
                <a:gd name="f97" fmla="*/ f76 f31 1"/>
                <a:gd name="f98" fmla="*/ f78 f30 1"/>
                <a:gd name="f99" fmla="*/ f79 f31 1"/>
                <a:gd name="f100" fmla="*/ f80 f30 1"/>
                <a:gd name="f101" fmla="*/ f81 f31 1"/>
                <a:gd name="f102" fmla="*/ f82 f30 1"/>
                <a:gd name="f103" fmla="*/ f83 f31 1"/>
                <a:gd name="f104" fmla="*/ f84 f30 1"/>
                <a:gd name="f105" fmla="*/ f85 f30 1"/>
                <a:gd name="f106" fmla="*/ f86 f30 1"/>
                <a:gd name="f107" fmla="*/ f87 f31 1"/>
                <a:gd name="f108" fmla="*/ f88 f31 1"/>
                <a:gd name="f109" fmla="*/ f89 f30 1"/>
                <a:gd name="f110" fmla="*/ f90 f31 1"/>
                <a:gd name="f111" fmla="*/ f91 f30 1"/>
                <a:gd name="f112" fmla="*/ f92 f31 1"/>
                <a:gd name="f113" fmla="*/ f93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7">
                  <a:pos x="f98" y="f99"/>
                </a:cxn>
                <a:cxn ang="f57">
                  <a:pos x="f100" y="f101"/>
                </a:cxn>
                <a:cxn ang="f57">
                  <a:pos x="f102" y="f103"/>
                </a:cxn>
                <a:cxn ang="f57">
                  <a:pos x="f104" y="f101"/>
                </a:cxn>
                <a:cxn ang="f57">
                  <a:pos x="f105" y="f99"/>
                </a:cxn>
                <a:cxn ang="f57">
                  <a:pos x="f106" y="f107"/>
                </a:cxn>
                <a:cxn ang="f57">
                  <a:pos x="f102" y="f108"/>
                </a:cxn>
                <a:cxn ang="f57">
                  <a:pos x="f109" y="f107"/>
                </a:cxn>
                <a:cxn ang="f57">
                  <a:pos x="f98" y="f99"/>
                </a:cxn>
                <a:cxn ang="f57">
                  <a:pos x="f102" y="f110"/>
                </a:cxn>
                <a:cxn ang="f57">
                  <a:pos x="f111" y="f107"/>
                </a:cxn>
                <a:cxn ang="f57">
                  <a:pos x="f102" y="f112"/>
                </a:cxn>
                <a:cxn ang="f57">
                  <a:pos x="f113" y="f107"/>
                </a:cxn>
                <a:cxn ang="f57">
                  <a:pos x="f102" y="f110"/>
                </a:cxn>
              </a:cxnLst>
              <a:rect l="f94" t="f97" r="f95" b="f96"/>
              <a:pathLst>
                <a:path w="64" h="96">
                  <a:moveTo>
                    <a:pt x="f8" y="f9"/>
                  </a:moveTo>
                  <a:cubicBezTo>
                    <a:pt x="f10" y="f11"/>
                    <a:pt x="f10" y="f11"/>
                    <a:pt x="f10" y="f11"/>
                  </a:cubicBezTo>
                  <a:cubicBezTo>
                    <a:pt x="f12" y="f13"/>
                    <a:pt x="f14" y="f7"/>
                    <a:pt x="f15" y="f7"/>
                  </a:cubicBezTo>
                  <a:cubicBezTo>
                    <a:pt x="f16" y="f7"/>
                    <a:pt x="f17" y="f13"/>
                    <a:pt x="f18" y="f11"/>
                  </a:cubicBezTo>
                  <a:cubicBezTo>
                    <a:pt x="f19" y="f9"/>
                    <a:pt x="f19" y="f9"/>
                    <a:pt x="f19" y="f9"/>
                  </a:cubicBezTo>
                  <a:cubicBezTo>
                    <a:pt x="f5" y="f20"/>
                    <a:pt x="f5" y="f21"/>
                    <a:pt x="f5" y="f15"/>
                  </a:cubicBezTo>
                  <a:cubicBezTo>
                    <a:pt x="f5" y="f22"/>
                    <a:pt x="f22" y="f5"/>
                    <a:pt x="f15" y="f5"/>
                  </a:cubicBezTo>
                  <a:cubicBezTo>
                    <a:pt x="f23" y="f5"/>
                    <a:pt x="f6" y="f22"/>
                    <a:pt x="f6" y="f15"/>
                  </a:cubicBezTo>
                  <a:cubicBezTo>
                    <a:pt x="f6" y="f21"/>
                    <a:pt x="f24" y="f20"/>
                    <a:pt x="f8" y="f9"/>
                  </a:cubicBezTo>
                  <a:close/>
                  <a:moveTo>
                    <a:pt x="f15" y="f25"/>
                  </a:moveTo>
                  <a:cubicBezTo>
                    <a:pt x="f26" y="f25"/>
                    <a:pt x="f25" y="f26"/>
                    <a:pt x="f25" y="f15"/>
                  </a:cubicBezTo>
                  <a:cubicBezTo>
                    <a:pt x="f25" y="f27"/>
                    <a:pt x="f26" y="f28"/>
                    <a:pt x="f15" y="f28"/>
                  </a:cubicBezTo>
                  <a:cubicBezTo>
                    <a:pt x="f20" y="f28"/>
                    <a:pt x="f28" y="f27"/>
                    <a:pt x="f28" y="f15"/>
                  </a:cubicBezTo>
                  <a:cubicBezTo>
                    <a:pt x="f28" y="f26"/>
                    <a:pt x="f20" y="f25"/>
                    <a:pt x="f15" y="f25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Freeform 52">
              <a:extLst>
                <a:ext uri="{FF2B5EF4-FFF2-40B4-BE49-F238E27FC236}">
                  <a16:creationId xmlns:a16="http://schemas.microsoft.com/office/drawing/2014/main" id="{6E88A4FB-36C3-2311-A6CD-F29C5247FD4C}"/>
                </a:ext>
              </a:extLst>
            </p:cNvPr>
            <p:cNvSpPr/>
            <p:nvPr/>
          </p:nvSpPr>
          <p:spPr>
            <a:xfrm>
              <a:off x="9310119" y="5689003"/>
              <a:ext cx="399327" cy="454932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97"/>
                <a:gd name="f7" fmla="val 22"/>
                <a:gd name="f8" fmla="val 86"/>
                <a:gd name="f9" fmla="val 92"/>
                <a:gd name="f10" fmla="val 11"/>
                <a:gd name="f11" fmla="val 5"/>
                <a:gd name="f12" fmla="val 16"/>
                <a:gd name="f13" fmla="val 15"/>
                <a:gd name="f14" fmla="val 33"/>
                <a:gd name="f15" fmla="val 64"/>
                <a:gd name="f16" fmla="val 81"/>
                <a:gd name="f17" fmla="val 43"/>
                <a:gd name="f18" fmla="val 28"/>
                <a:gd name="f19" fmla="val 18"/>
                <a:gd name="f20" fmla="val 20"/>
                <a:gd name="f21" fmla="val 76"/>
                <a:gd name="f22" fmla="val 69"/>
                <a:gd name="f23" fmla="+- 0 0 -90"/>
                <a:gd name="f24" fmla="*/ f3 1 97"/>
                <a:gd name="f25" fmla="*/ f4 1 97"/>
                <a:gd name="f26" fmla="val f5"/>
                <a:gd name="f27" fmla="val f6"/>
                <a:gd name="f28" fmla="*/ f23 f0 1"/>
                <a:gd name="f29" fmla="+- f27 0 f26"/>
                <a:gd name="f30" fmla="*/ f28 1 f2"/>
                <a:gd name="f31" fmla="*/ f29 1 97"/>
                <a:gd name="f32" fmla="*/ 97 f29 1"/>
                <a:gd name="f33" fmla="*/ 22 f29 1"/>
                <a:gd name="f34" fmla="*/ 86 f29 1"/>
                <a:gd name="f35" fmla="*/ 11 f29 1"/>
                <a:gd name="f36" fmla="*/ 0 f29 1"/>
                <a:gd name="f37" fmla="*/ 15 f29 1"/>
                <a:gd name="f38" fmla="*/ 33 f29 1"/>
                <a:gd name="f39" fmla="*/ 64 f29 1"/>
                <a:gd name="f40" fmla="*/ 81 f29 1"/>
                <a:gd name="f41" fmla="*/ 43 f29 1"/>
                <a:gd name="f42" fmla="*/ 28 f29 1"/>
                <a:gd name="f43" fmla="*/ 18 f29 1"/>
                <a:gd name="f44" fmla="*/ 20 f29 1"/>
                <a:gd name="f45" fmla="*/ 76 f29 1"/>
                <a:gd name="f46" fmla="*/ 69 f29 1"/>
                <a:gd name="f47" fmla="+- f30 0 f1"/>
                <a:gd name="f48" fmla="*/ f32 1 97"/>
                <a:gd name="f49" fmla="*/ f33 1 97"/>
                <a:gd name="f50" fmla="*/ f34 1 97"/>
                <a:gd name="f51" fmla="*/ f35 1 97"/>
                <a:gd name="f52" fmla="*/ f36 1 97"/>
                <a:gd name="f53" fmla="*/ f37 1 97"/>
                <a:gd name="f54" fmla="*/ f38 1 97"/>
                <a:gd name="f55" fmla="*/ f39 1 97"/>
                <a:gd name="f56" fmla="*/ f40 1 97"/>
                <a:gd name="f57" fmla="*/ f41 1 97"/>
                <a:gd name="f58" fmla="*/ f42 1 97"/>
                <a:gd name="f59" fmla="*/ f43 1 97"/>
                <a:gd name="f60" fmla="*/ f44 1 97"/>
                <a:gd name="f61" fmla="*/ f45 1 97"/>
                <a:gd name="f62" fmla="*/ f46 1 97"/>
                <a:gd name="f63" fmla="*/ 0 1 f31"/>
                <a:gd name="f64" fmla="*/ f27 1 f31"/>
                <a:gd name="f65" fmla="*/ f48 1 f31"/>
                <a:gd name="f66" fmla="*/ f49 1 f31"/>
                <a:gd name="f67" fmla="*/ f50 1 f31"/>
                <a:gd name="f68" fmla="*/ f51 1 f31"/>
                <a:gd name="f69" fmla="*/ f52 1 f31"/>
                <a:gd name="f70" fmla="*/ f53 1 f31"/>
                <a:gd name="f71" fmla="*/ f54 1 f31"/>
                <a:gd name="f72" fmla="*/ f55 1 f31"/>
                <a:gd name="f73" fmla="*/ f56 1 f31"/>
                <a:gd name="f74" fmla="*/ f57 1 f31"/>
                <a:gd name="f75" fmla="*/ f58 1 f31"/>
                <a:gd name="f76" fmla="*/ f59 1 f31"/>
                <a:gd name="f77" fmla="*/ f60 1 f31"/>
                <a:gd name="f78" fmla="*/ f61 1 f31"/>
                <a:gd name="f79" fmla="*/ f62 1 f31"/>
                <a:gd name="f80" fmla="*/ f63 f24 1"/>
                <a:gd name="f81" fmla="*/ f64 f24 1"/>
                <a:gd name="f82" fmla="*/ f64 f25 1"/>
                <a:gd name="f83" fmla="*/ f63 f25 1"/>
                <a:gd name="f84" fmla="*/ f65 f24 1"/>
                <a:gd name="f85" fmla="*/ f66 f25 1"/>
                <a:gd name="f86" fmla="*/ f67 f25 1"/>
                <a:gd name="f87" fmla="*/ f67 f24 1"/>
                <a:gd name="f88" fmla="*/ f65 f25 1"/>
                <a:gd name="f89" fmla="*/ f68 f24 1"/>
                <a:gd name="f90" fmla="*/ f69 f24 1"/>
                <a:gd name="f91" fmla="*/ f68 f25 1"/>
                <a:gd name="f92" fmla="*/ f70 f24 1"/>
                <a:gd name="f93" fmla="*/ f71 f24 1"/>
                <a:gd name="f94" fmla="*/ f72 f24 1"/>
                <a:gd name="f95" fmla="*/ f73 f24 1"/>
                <a:gd name="f96" fmla="*/ f74 f25 1"/>
                <a:gd name="f97" fmla="*/ f75 f24 1"/>
                <a:gd name="f98" fmla="*/ f76 f25 1"/>
                <a:gd name="f99" fmla="*/ f77 f24 1"/>
                <a:gd name="f100" fmla="*/ f69 f25 1"/>
                <a:gd name="f101" fmla="*/ f78 f24 1"/>
                <a:gd name="f102" fmla="*/ f79 f2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7">
                  <a:pos x="f84" y="f85"/>
                </a:cxn>
                <a:cxn ang="f47">
                  <a:pos x="f84" y="f86"/>
                </a:cxn>
                <a:cxn ang="f47">
                  <a:pos x="f87" y="f88"/>
                </a:cxn>
                <a:cxn ang="f47">
                  <a:pos x="f89" y="f88"/>
                </a:cxn>
                <a:cxn ang="f47">
                  <a:pos x="f90" y="f86"/>
                </a:cxn>
                <a:cxn ang="f47">
                  <a:pos x="f90" y="f85"/>
                </a:cxn>
                <a:cxn ang="f47">
                  <a:pos x="f89" y="f91"/>
                </a:cxn>
                <a:cxn ang="f47">
                  <a:pos x="f92" y="f91"/>
                </a:cxn>
                <a:cxn ang="f47">
                  <a:pos x="f92" y="f85"/>
                </a:cxn>
                <a:cxn ang="f47">
                  <a:pos x="f93" y="f85"/>
                </a:cxn>
                <a:cxn ang="f47">
                  <a:pos x="f93" y="f91"/>
                </a:cxn>
                <a:cxn ang="f47">
                  <a:pos x="f94" y="f91"/>
                </a:cxn>
                <a:cxn ang="f47">
                  <a:pos x="f94" y="f85"/>
                </a:cxn>
                <a:cxn ang="f47">
                  <a:pos x="f95" y="f85"/>
                </a:cxn>
                <a:cxn ang="f47">
                  <a:pos x="f95" y="f91"/>
                </a:cxn>
                <a:cxn ang="f47">
                  <a:pos x="f87" y="f91"/>
                </a:cxn>
                <a:cxn ang="f47">
                  <a:pos x="f84" y="f85"/>
                </a:cxn>
                <a:cxn ang="f47">
                  <a:pos x="f87" y="f96"/>
                </a:cxn>
                <a:cxn ang="f47">
                  <a:pos x="f89" y="f96"/>
                </a:cxn>
                <a:cxn ang="f47">
                  <a:pos x="f89" y="f86"/>
                </a:cxn>
                <a:cxn ang="f47">
                  <a:pos x="f87" y="f86"/>
                </a:cxn>
                <a:cxn ang="f47">
                  <a:pos x="f87" y="f96"/>
                </a:cxn>
                <a:cxn ang="f47">
                  <a:pos x="f97" y="f98"/>
                </a:cxn>
                <a:cxn ang="f47">
                  <a:pos x="f99" y="f98"/>
                </a:cxn>
                <a:cxn ang="f47">
                  <a:pos x="f99" y="f100"/>
                </a:cxn>
                <a:cxn ang="f47">
                  <a:pos x="f97" y="f100"/>
                </a:cxn>
                <a:cxn ang="f47">
                  <a:pos x="f97" y="f98"/>
                </a:cxn>
                <a:cxn ang="f47">
                  <a:pos x="f101" y="f98"/>
                </a:cxn>
                <a:cxn ang="f47">
                  <a:pos x="f102" y="f98"/>
                </a:cxn>
                <a:cxn ang="f47">
                  <a:pos x="f102" y="f100"/>
                </a:cxn>
                <a:cxn ang="f47">
                  <a:pos x="f101" y="f100"/>
                </a:cxn>
                <a:cxn ang="f47">
                  <a:pos x="f101" y="f98"/>
                </a:cxn>
              </a:cxnLst>
              <a:rect l="f80" t="f83" r="f81" b="f82"/>
              <a:pathLst>
                <a:path w="97" h="97">
                  <a:moveTo>
                    <a:pt x="f6" y="f7"/>
                  </a:moveTo>
                  <a:cubicBezTo>
                    <a:pt x="f6" y="f8"/>
                    <a:pt x="f6" y="f8"/>
                    <a:pt x="f6" y="f8"/>
                  </a:cubicBezTo>
                  <a:cubicBezTo>
                    <a:pt x="f6" y="f9"/>
                    <a:pt x="f9" y="f6"/>
                    <a:pt x="f8" y="f6"/>
                  </a:cubicBezTo>
                  <a:cubicBezTo>
                    <a:pt x="f10" y="f6"/>
                    <a:pt x="f10" y="f6"/>
                    <a:pt x="f10" y="f6"/>
                  </a:cubicBezTo>
                  <a:cubicBezTo>
                    <a:pt x="f11" y="f6"/>
                    <a:pt x="f5" y="f9"/>
                    <a:pt x="f5" y="f8"/>
                  </a:cubicBezTo>
                  <a:cubicBezTo>
                    <a:pt x="f5" y="f7"/>
                    <a:pt x="f5" y="f7"/>
                    <a:pt x="f5" y="f7"/>
                  </a:cubicBezTo>
                  <a:cubicBezTo>
                    <a:pt x="f5" y="f12"/>
                    <a:pt x="f11" y="f10"/>
                    <a:pt x="f10" y="f10"/>
                  </a:cubicBezTo>
                  <a:cubicBezTo>
                    <a:pt x="f13" y="f10"/>
                    <a:pt x="f13" y="f10"/>
                    <a:pt x="f13" y="f10"/>
                  </a:cubicBezTo>
                  <a:cubicBezTo>
                    <a:pt x="f13" y="f7"/>
                    <a:pt x="f13" y="f7"/>
                    <a:pt x="f13" y="f7"/>
                  </a:cubicBezTo>
                  <a:cubicBezTo>
                    <a:pt x="f14" y="f7"/>
                    <a:pt x="f14" y="f7"/>
                    <a:pt x="f14" y="f7"/>
                  </a:cubicBezTo>
                  <a:cubicBezTo>
                    <a:pt x="f14" y="f10"/>
                    <a:pt x="f14" y="f10"/>
                    <a:pt x="f14" y="f10"/>
                  </a:cubicBezTo>
                  <a:cubicBezTo>
                    <a:pt x="f15" y="f10"/>
                    <a:pt x="f15" y="f10"/>
                    <a:pt x="f15" y="f10"/>
                  </a:cubicBezTo>
                  <a:cubicBezTo>
                    <a:pt x="f15" y="f7"/>
                    <a:pt x="f15" y="f7"/>
                    <a:pt x="f15" y="f7"/>
                  </a:cubicBezTo>
                  <a:cubicBezTo>
                    <a:pt x="f16" y="f7"/>
                    <a:pt x="f16" y="f7"/>
                    <a:pt x="f16" y="f7"/>
                  </a:cubicBezTo>
                  <a:cubicBezTo>
                    <a:pt x="f16" y="f10"/>
                    <a:pt x="f16" y="f10"/>
                    <a:pt x="f16" y="f10"/>
                  </a:cubicBezTo>
                  <a:cubicBezTo>
                    <a:pt x="f8" y="f10"/>
                    <a:pt x="f8" y="f10"/>
                    <a:pt x="f8" y="f10"/>
                  </a:cubicBezTo>
                  <a:cubicBezTo>
                    <a:pt x="f9" y="f10"/>
                    <a:pt x="f6" y="f12"/>
                    <a:pt x="f6" y="f7"/>
                  </a:cubicBezTo>
                  <a:close/>
                  <a:moveTo>
                    <a:pt x="f8" y="f17"/>
                  </a:moveTo>
                  <a:cubicBezTo>
                    <a:pt x="f10" y="f17"/>
                    <a:pt x="f10" y="f17"/>
                    <a:pt x="f10" y="f17"/>
                  </a:cubicBezTo>
                  <a:cubicBezTo>
                    <a:pt x="f10" y="f8"/>
                    <a:pt x="f10" y="f8"/>
                    <a:pt x="f10" y="f8"/>
                  </a:cubicBezTo>
                  <a:cubicBezTo>
                    <a:pt x="f8" y="f8"/>
                    <a:pt x="f8" y="f8"/>
                    <a:pt x="f8" y="f8"/>
                  </a:cubicBezTo>
                  <a:lnTo>
                    <a:pt x="f8" y="f17"/>
                  </a:lnTo>
                  <a:close/>
                  <a:moveTo>
                    <a:pt x="f18" y="f19"/>
                  </a:moveTo>
                  <a:cubicBezTo>
                    <a:pt x="f20" y="f19"/>
                    <a:pt x="f20" y="f19"/>
                    <a:pt x="f20" y="f19"/>
                  </a:cubicBezTo>
                  <a:cubicBezTo>
                    <a:pt x="f20" y="f5"/>
                    <a:pt x="f20" y="f5"/>
                    <a:pt x="f20" y="f5"/>
                  </a:cubicBezTo>
                  <a:cubicBezTo>
                    <a:pt x="f18" y="f5"/>
                    <a:pt x="f18" y="f5"/>
                    <a:pt x="f18" y="f5"/>
                  </a:cubicBezTo>
                  <a:lnTo>
                    <a:pt x="f18" y="f19"/>
                  </a:lnTo>
                  <a:close/>
                  <a:moveTo>
                    <a:pt x="f21" y="f19"/>
                  </a:moveTo>
                  <a:cubicBezTo>
                    <a:pt x="f22" y="f19"/>
                    <a:pt x="f22" y="f19"/>
                    <a:pt x="f22" y="f19"/>
                  </a:cubicBezTo>
                  <a:cubicBezTo>
                    <a:pt x="f22" y="f5"/>
                    <a:pt x="f22" y="f5"/>
                    <a:pt x="f22" y="f5"/>
                  </a:cubicBezTo>
                  <a:cubicBezTo>
                    <a:pt x="f21" y="f5"/>
                    <a:pt x="f21" y="f5"/>
                    <a:pt x="f21" y="f5"/>
                  </a:cubicBezTo>
                  <a:lnTo>
                    <a:pt x="f21" y="f19"/>
                  </a:ln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Freeform 49">
              <a:extLst>
                <a:ext uri="{FF2B5EF4-FFF2-40B4-BE49-F238E27FC236}">
                  <a16:creationId xmlns:a16="http://schemas.microsoft.com/office/drawing/2014/main" id="{E8A58175-EE8E-C970-85F1-17FEE6AEDB14}"/>
                </a:ext>
              </a:extLst>
            </p:cNvPr>
            <p:cNvSpPr/>
            <p:nvPr/>
          </p:nvSpPr>
          <p:spPr>
            <a:xfrm>
              <a:off x="8468797" y="6853235"/>
              <a:ext cx="444672" cy="28482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08"/>
                <a:gd name="f7" fmla="val 61"/>
                <a:gd name="f8" fmla="val 31"/>
                <a:gd name="f9" fmla="val 35"/>
                <a:gd name="f10" fmla="val 89"/>
                <a:gd name="f11" fmla="val 54"/>
                <a:gd name="f12" fmla="val 18"/>
                <a:gd name="f13" fmla="val 26"/>
                <a:gd name="f14" fmla="val 78"/>
                <a:gd name="f15" fmla="val 67"/>
                <a:gd name="f16" fmla="val 7"/>
                <a:gd name="f17" fmla="val 40"/>
                <a:gd name="f18" fmla="val 30"/>
                <a:gd name="f19" fmla="val 43"/>
                <a:gd name="f20" fmla="val 66"/>
                <a:gd name="f21" fmla="val 37"/>
                <a:gd name="f22" fmla="val 60"/>
                <a:gd name="f23" fmla="val 42"/>
                <a:gd name="f24" fmla="val 47"/>
                <a:gd name="f25" fmla="val 24"/>
                <a:gd name="f26" fmla="val 19"/>
                <a:gd name="f27" fmla="val 57"/>
                <a:gd name="f28" fmla="val 51"/>
                <a:gd name="f29" fmla="val 28"/>
                <a:gd name="f30" fmla="val 55"/>
                <a:gd name="f31" fmla="val 33"/>
                <a:gd name="f32" fmla="val 27"/>
                <a:gd name="f33" fmla="+- 0 0 -90"/>
                <a:gd name="f34" fmla="*/ f3 1 108"/>
                <a:gd name="f35" fmla="*/ f4 1 61"/>
                <a:gd name="f36" fmla="val f5"/>
                <a:gd name="f37" fmla="val f6"/>
                <a:gd name="f38" fmla="val f7"/>
                <a:gd name="f39" fmla="*/ f33 f0 1"/>
                <a:gd name="f40" fmla="+- f38 0 f36"/>
                <a:gd name="f41" fmla="+- f37 0 f36"/>
                <a:gd name="f42" fmla="*/ f39 1 f2"/>
                <a:gd name="f43" fmla="*/ f41 1 108"/>
                <a:gd name="f44" fmla="*/ f40 1 61"/>
                <a:gd name="f45" fmla="*/ 108 f41 1"/>
                <a:gd name="f46" fmla="*/ 31 f40 1"/>
                <a:gd name="f47" fmla="*/ 54 f41 1"/>
                <a:gd name="f48" fmla="*/ 61 f40 1"/>
                <a:gd name="f49" fmla="*/ 0 f41 1"/>
                <a:gd name="f50" fmla="*/ 0 f40 1"/>
                <a:gd name="f51" fmla="*/ 78 f41 1"/>
                <a:gd name="f52" fmla="*/ 7 f40 1"/>
                <a:gd name="f53" fmla="*/ 30 f41 1"/>
                <a:gd name="f54" fmla="*/ 54 f40 1"/>
                <a:gd name="f55" fmla="*/ 66 f41 1"/>
                <a:gd name="f56" fmla="*/ 42 f40 1"/>
                <a:gd name="f57" fmla="*/ 42 f41 1"/>
                <a:gd name="f58" fmla="*/ 19 f40 1"/>
                <a:gd name="f59" fmla="+- f42 0 f1"/>
                <a:gd name="f60" fmla="*/ f45 1 108"/>
                <a:gd name="f61" fmla="*/ f46 1 61"/>
                <a:gd name="f62" fmla="*/ f47 1 108"/>
                <a:gd name="f63" fmla="*/ f48 1 61"/>
                <a:gd name="f64" fmla="*/ f49 1 108"/>
                <a:gd name="f65" fmla="*/ f50 1 61"/>
                <a:gd name="f66" fmla="*/ f51 1 108"/>
                <a:gd name="f67" fmla="*/ f52 1 61"/>
                <a:gd name="f68" fmla="*/ f53 1 108"/>
                <a:gd name="f69" fmla="*/ f54 1 61"/>
                <a:gd name="f70" fmla="*/ f55 1 108"/>
                <a:gd name="f71" fmla="*/ f56 1 61"/>
                <a:gd name="f72" fmla="*/ f57 1 108"/>
                <a:gd name="f73" fmla="*/ f58 1 61"/>
                <a:gd name="f74" fmla="*/ 0 1 f43"/>
                <a:gd name="f75" fmla="*/ f37 1 f43"/>
                <a:gd name="f76" fmla="*/ 0 1 f44"/>
                <a:gd name="f77" fmla="*/ f38 1 f44"/>
                <a:gd name="f78" fmla="*/ f60 1 f43"/>
                <a:gd name="f79" fmla="*/ f61 1 f44"/>
                <a:gd name="f80" fmla="*/ f62 1 f43"/>
                <a:gd name="f81" fmla="*/ f63 1 f44"/>
                <a:gd name="f82" fmla="*/ f64 1 f43"/>
                <a:gd name="f83" fmla="*/ f65 1 f44"/>
                <a:gd name="f84" fmla="*/ f66 1 f43"/>
                <a:gd name="f85" fmla="*/ f67 1 f44"/>
                <a:gd name="f86" fmla="*/ f68 1 f43"/>
                <a:gd name="f87" fmla="*/ f69 1 f44"/>
                <a:gd name="f88" fmla="*/ f70 1 f43"/>
                <a:gd name="f89" fmla="*/ f71 1 f44"/>
                <a:gd name="f90" fmla="*/ f72 1 f43"/>
                <a:gd name="f91" fmla="*/ f73 1 f44"/>
                <a:gd name="f92" fmla="*/ f74 f34 1"/>
                <a:gd name="f93" fmla="*/ f75 f34 1"/>
                <a:gd name="f94" fmla="*/ f77 f35 1"/>
                <a:gd name="f95" fmla="*/ f76 f35 1"/>
                <a:gd name="f96" fmla="*/ f78 f34 1"/>
                <a:gd name="f97" fmla="*/ f79 f35 1"/>
                <a:gd name="f98" fmla="*/ f80 f34 1"/>
                <a:gd name="f99" fmla="*/ f81 f35 1"/>
                <a:gd name="f100" fmla="*/ f82 f34 1"/>
                <a:gd name="f101" fmla="*/ f83 f35 1"/>
                <a:gd name="f102" fmla="*/ f84 f34 1"/>
                <a:gd name="f103" fmla="*/ f85 f35 1"/>
                <a:gd name="f104" fmla="*/ f86 f34 1"/>
                <a:gd name="f105" fmla="*/ f87 f35 1"/>
                <a:gd name="f106" fmla="*/ f88 f34 1"/>
                <a:gd name="f107" fmla="*/ f89 f35 1"/>
                <a:gd name="f108" fmla="*/ f90 f34 1"/>
                <a:gd name="f109" fmla="*/ f91 f3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59">
                  <a:pos x="f96" y="f97"/>
                </a:cxn>
                <a:cxn ang="f59">
                  <a:pos x="f98" y="f99"/>
                </a:cxn>
                <a:cxn ang="f59">
                  <a:pos x="f100" y="f97"/>
                </a:cxn>
                <a:cxn ang="f59">
                  <a:pos x="f98" y="f101"/>
                </a:cxn>
                <a:cxn ang="f59">
                  <a:pos x="f96" y="f97"/>
                </a:cxn>
                <a:cxn ang="f59">
                  <a:pos x="f102" y="f97"/>
                </a:cxn>
                <a:cxn ang="f59">
                  <a:pos x="f98" y="f103"/>
                </a:cxn>
                <a:cxn ang="f59">
                  <a:pos x="f104" y="f97"/>
                </a:cxn>
                <a:cxn ang="f59">
                  <a:pos x="f98" y="f105"/>
                </a:cxn>
                <a:cxn ang="f59">
                  <a:pos x="f102" y="f97"/>
                </a:cxn>
                <a:cxn ang="f59">
                  <a:pos x="f106" y="f97"/>
                </a:cxn>
                <a:cxn ang="f59">
                  <a:pos x="f98" y="f107"/>
                </a:cxn>
                <a:cxn ang="f59">
                  <a:pos x="f108" y="f97"/>
                </a:cxn>
                <a:cxn ang="f59">
                  <a:pos x="f98" y="f109"/>
                </a:cxn>
                <a:cxn ang="f59">
                  <a:pos x="f98" y="f97"/>
                </a:cxn>
                <a:cxn ang="f59">
                  <a:pos x="f106" y="f97"/>
                </a:cxn>
              </a:cxnLst>
              <a:rect l="f92" t="f95" r="f93" b="f94"/>
              <a:pathLst>
                <a:path w="108" h="61">
                  <a:moveTo>
                    <a:pt x="f6" y="f8"/>
                  </a:moveTo>
                  <a:cubicBezTo>
                    <a:pt x="f6" y="f9"/>
                    <a:pt x="f10" y="f7"/>
                    <a:pt x="f11" y="f7"/>
                  </a:cubicBezTo>
                  <a:cubicBezTo>
                    <a:pt x="f12" y="f7"/>
                    <a:pt x="f5" y="f9"/>
                    <a:pt x="f5" y="f8"/>
                  </a:cubicBezTo>
                  <a:cubicBezTo>
                    <a:pt x="f5" y="f13"/>
                    <a:pt x="f12" y="f5"/>
                    <a:pt x="f11" y="f5"/>
                  </a:cubicBezTo>
                  <a:cubicBezTo>
                    <a:pt x="f10" y="f5"/>
                    <a:pt x="f6" y="f13"/>
                    <a:pt x="f6" y="f8"/>
                  </a:cubicBezTo>
                  <a:close/>
                  <a:moveTo>
                    <a:pt x="f14" y="f8"/>
                  </a:moveTo>
                  <a:cubicBezTo>
                    <a:pt x="f14" y="f12"/>
                    <a:pt x="f15" y="f16"/>
                    <a:pt x="f11" y="f16"/>
                  </a:cubicBezTo>
                  <a:cubicBezTo>
                    <a:pt x="f17" y="f16"/>
                    <a:pt x="f18" y="f12"/>
                    <a:pt x="f18" y="f8"/>
                  </a:cubicBezTo>
                  <a:cubicBezTo>
                    <a:pt x="f18" y="f19"/>
                    <a:pt x="f17" y="f11"/>
                    <a:pt x="f11" y="f11"/>
                  </a:cubicBezTo>
                  <a:cubicBezTo>
                    <a:pt x="f15" y="f11"/>
                    <a:pt x="f14" y="f19"/>
                    <a:pt x="f14" y="f8"/>
                  </a:cubicBezTo>
                  <a:close/>
                  <a:moveTo>
                    <a:pt x="f20" y="f8"/>
                  </a:moveTo>
                  <a:cubicBezTo>
                    <a:pt x="f20" y="f21"/>
                    <a:pt x="f22" y="f23"/>
                    <a:pt x="f11" y="f23"/>
                  </a:cubicBezTo>
                  <a:cubicBezTo>
                    <a:pt x="f24" y="f23"/>
                    <a:pt x="f23" y="f21"/>
                    <a:pt x="f23" y="f8"/>
                  </a:cubicBezTo>
                  <a:cubicBezTo>
                    <a:pt x="f23" y="f25"/>
                    <a:pt x="f24" y="f26"/>
                    <a:pt x="f11" y="f26"/>
                  </a:cubicBezTo>
                  <a:cubicBezTo>
                    <a:pt x="f27" y="f26"/>
                    <a:pt x="f28" y="f29"/>
                    <a:pt x="f11" y="f8"/>
                  </a:cubicBezTo>
                  <a:cubicBezTo>
                    <a:pt x="f30" y="f31"/>
                    <a:pt x="f20" y="f32"/>
                    <a:pt x="f20" y="f8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75739A24-2E4A-908F-6847-F907AFCE1309}"/>
                </a:ext>
              </a:extLst>
            </p:cNvPr>
            <p:cNvSpPr/>
            <p:nvPr/>
          </p:nvSpPr>
          <p:spPr>
            <a:xfrm>
              <a:off x="8422803" y="8349980"/>
              <a:ext cx="428972" cy="492514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04"/>
                <a:gd name="f7" fmla="val 105"/>
                <a:gd name="f8" fmla="val 52"/>
                <a:gd name="f9" fmla="val 80"/>
                <a:gd name="f10" fmla="val 82"/>
                <a:gd name="f11" fmla="val 53"/>
                <a:gd name="f12" fmla="val 24"/>
                <a:gd name="f13" fmla="val 1"/>
                <a:gd name="f14" fmla="val 25"/>
                <a:gd name="f15" fmla="val 23"/>
                <a:gd name="f16" fmla="val 93"/>
                <a:gd name="f17" fmla="val 29"/>
                <a:gd name="f18" fmla="val 74"/>
                <a:gd name="f19" fmla="val 11"/>
                <a:gd name="f20" fmla="val 12"/>
                <a:gd name="f21" fmla="val 31"/>
                <a:gd name="f22" fmla="val 76"/>
                <a:gd name="f23" fmla="val 30"/>
                <a:gd name="f24" fmla="val 94"/>
                <a:gd name="f25" fmla="val 75"/>
                <a:gd name="f26" fmla="val 42"/>
                <a:gd name="f27" fmla="val 77"/>
                <a:gd name="f28" fmla="val 28"/>
                <a:gd name="f29" fmla="val 63"/>
                <a:gd name="f30" fmla="val 47"/>
                <a:gd name="f31" fmla="val 58"/>
                <a:gd name="f32" fmla="val 50"/>
                <a:gd name="f33" fmla="val 61"/>
                <a:gd name="f34" fmla="val 55"/>
                <a:gd name="f35" fmla="val 62"/>
                <a:gd name="f36" fmla="val 65"/>
                <a:gd name="f37" fmla="val 45"/>
                <a:gd name="f38" fmla="val 67"/>
                <a:gd name="f39" fmla="val 37"/>
                <a:gd name="f40" fmla="val 60"/>
                <a:gd name="f41" fmla="val 39"/>
                <a:gd name="f42" fmla="val 51"/>
                <a:gd name="f43" fmla="val 43"/>
                <a:gd name="f44" fmla="val 44"/>
                <a:gd name="f45" fmla="+- 0 0 -90"/>
                <a:gd name="f46" fmla="*/ f3 1 104"/>
                <a:gd name="f47" fmla="*/ f4 1 105"/>
                <a:gd name="f48" fmla="val f5"/>
                <a:gd name="f49" fmla="val f6"/>
                <a:gd name="f50" fmla="val f7"/>
                <a:gd name="f51" fmla="*/ f45 f0 1"/>
                <a:gd name="f52" fmla="+- f50 0 f48"/>
                <a:gd name="f53" fmla="+- f49 0 f48"/>
                <a:gd name="f54" fmla="*/ f51 1 f2"/>
                <a:gd name="f55" fmla="*/ f53 1 104"/>
                <a:gd name="f56" fmla="*/ f52 1 105"/>
                <a:gd name="f57" fmla="*/ 104 f53 1"/>
                <a:gd name="f58" fmla="*/ 52 f52 1"/>
                <a:gd name="f59" fmla="*/ 53 f53 1"/>
                <a:gd name="f60" fmla="*/ 104 f52 1"/>
                <a:gd name="f61" fmla="*/ 1 f53 1"/>
                <a:gd name="f62" fmla="*/ 53 f52 1"/>
                <a:gd name="f63" fmla="*/ 52 f53 1"/>
                <a:gd name="f64" fmla="*/ 1 f52 1"/>
                <a:gd name="f65" fmla="*/ 93 f53 1"/>
                <a:gd name="f66" fmla="*/ 12 f52 1"/>
                <a:gd name="f67" fmla="*/ 11 f53 1"/>
                <a:gd name="f68" fmla="*/ 94 f52 1"/>
                <a:gd name="f69" fmla="*/ 42 f53 1"/>
                <a:gd name="f70" fmla="*/ 42 f52 1"/>
                <a:gd name="f71" fmla="*/ 77 f53 1"/>
                <a:gd name="f72" fmla="*/ 28 f52 1"/>
                <a:gd name="f73" fmla="*/ 63 f53 1"/>
                <a:gd name="f74" fmla="*/ 63 f52 1"/>
                <a:gd name="f75" fmla="*/ 28 f53 1"/>
                <a:gd name="f76" fmla="*/ 77 f52 1"/>
                <a:gd name="f77" fmla="*/ 47 f53 1"/>
                <a:gd name="f78" fmla="*/ 58 f52 1"/>
                <a:gd name="f79" fmla="*/ 58 f53 1"/>
                <a:gd name="f80" fmla="*/ 67 f53 1"/>
                <a:gd name="f81" fmla="*/ 37 f52 1"/>
                <a:gd name="f82" fmla="*/ 47 f52 1"/>
                <a:gd name="f83" fmla="+- f54 0 f1"/>
                <a:gd name="f84" fmla="*/ f57 1 104"/>
                <a:gd name="f85" fmla="*/ f58 1 105"/>
                <a:gd name="f86" fmla="*/ f59 1 104"/>
                <a:gd name="f87" fmla="*/ f60 1 105"/>
                <a:gd name="f88" fmla="*/ f61 1 104"/>
                <a:gd name="f89" fmla="*/ f62 1 105"/>
                <a:gd name="f90" fmla="*/ f63 1 104"/>
                <a:gd name="f91" fmla="*/ f64 1 105"/>
                <a:gd name="f92" fmla="*/ f65 1 104"/>
                <a:gd name="f93" fmla="*/ f66 1 105"/>
                <a:gd name="f94" fmla="*/ f67 1 104"/>
                <a:gd name="f95" fmla="*/ f68 1 105"/>
                <a:gd name="f96" fmla="*/ f69 1 104"/>
                <a:gd name="f97" fmla="*/ f70 1 105"/>
                <a:gd name="f98" fmla="*/ f71 1 104"/>
                <a:gd name="f99" fmla="*/ f72 1 105"/>
                <a:gd name="f100" fmla="*/ f73 1 104"/>
                <a:gd name="f101" fmla="*/ f74 1 105"/>
                <a:gd name="f102" fmla="*/ f75 1 104"/>
                <a:gd name="f103" fmla="*/ f76 1 105"/>
                <a:gd name="f104" fmla="*/ f77 1 104"/>
                <a:gd name="f105" fmla="*/ f78 1 105"/>
                <a:gd name="f106" fmla="*/ f79 1 104"/>
                <a:gd name="f107" fmla="*/ f80 1 104"/>
                <a:gd name="f108" fmla="*/ f81 1 105"/>
                <a:gd name="f109" fmla="*/ f82 1 105"/>
                <a:gd name="f110" fmla="*/ 0 1 f55"/>
                <a:gd name="f111" fmla="*/ f49 1 f55"/>
                <a:gd name="f112" fmla="*/ 0 1 f56"/>
                <a:gd name="f113" fmla="*/ f50 1 f56"/>
                <a:gd name="f114" fmla="*/ f84 1 f55"/>
                <a:gd name="f115" fmla="*/ f85 1 f56"/>
                <a:gd name="f116" fmla="*/ f86 1 f55"/>
                <a:gd name="f117" fmla="*/ f87 1 f56"/>
                <a:gd name="f118" fmla="*/ f88 1 f55"/>
                <a:gd name="f119" fmla="*/ f89 1 f56"/>
                <a:gd name="f120" fmla="*/ f90 1 f55"/>
                <a:gd name="f121" fmla="*/ f91 1 f56"/>
                <a:gd name="f122" fmla="*/ f92 1 f55"/>
                <a:gd name="f123" fmla="*/ f93 1 f56"/>
                <a:gd name="f124" fmla="*/ f94 1 f55"/>
                <a:gd name="f125" fmla="*/ f95 1 f56"/>
                <a:gd name="f126" fmla="*/ f96 1 f55"/>
                <a:gd name="f127" fmla="*/ f97 1 f56"/>
                <a:gd name="f128" fmla="*/ f98 1 f55"/>
                <a:gd name="f129" fmla="*/ f99 1 f56"/>
                <a:gd name="f130" fmla="*/ f100 1 f55"/>
                <a:gd name="f131" fmla="*/ f101 1 f56"/>
                <a:gd name="f132" fmla="*/ f102 1 f55"/>
                <a:gd name="f133" fmla="*/ f103 1 f56"/>
                <a:gd name="f134" fmla="*/ f104 1 f55"/>
                <a:gd name="f135" fmla="*/ f105 1 f56"/>
                <a:gd name="f136" fmla="*/ f106 1 f55"/>
                <a:gd name="f137" fmla="*/ f107 1 f55"/>
                <a:gd name="f138" fmla="*/ f108 1 f56"/>
                <a:gd name="f139" fmla="*/ f109 1 f56"/>
                <a:gd name="f140" fmla="*/ f110 f46 1"/>
                <a:gd name="f141" fmla="*/ f111 f46 1"/>
                <a:gd name="f142" fmla="*/ f113 f47 1"/>
                <a:gd name="f143" fmla="*/ f112 f47 1"/>
                <a:gd name="f144" fmla="*/ f114 f46 1"/>
                <a:gd name="f145" fmla="*/ f115 f47 1"/>
                <a:gd name="f146" fmla="*/ f116 f46 1"/>
                <a:gd name="f147" fmla="*/ f117 f47 1"/>
                <a:gd name="f148" fmla="*/ f118 f46 1"/>
                <a:gd name="f149" fmla="*/ f119 f47 1"/>
                <a:gd name="f150" fmla="*/ f120 f46 1"/>
                <a:gd name="f151" fmla="*/ f121 f47 1"/>
                <a:gd name="f152" fmla="*/ f122 f46 1"/>
                <a:gd name="f153" fmla="*/ f123 f47 1"/>
                <a:gd name="f154" fmla="*/ f124 f46 1"/>
                <a:gd name="f155" fmla="*/ f125 f47 1"/>
                <a:gd name="f156" fmla="*/ f126 f46 1"/>
                <a:gd name="f157" fmla="*/ f127 f47 1"/>
                <a:gd name="f158" fmla="*/ f128 f46 1"/>
                <a:gd name="f159" fmla="*/ f129 f47 1"/>
                <a:gd name="f160" fmla="*/ f130 f46 1"/>
                <a:gd name="f161" fmla="*/ f131 f47 1"/>
                <a:gd name="f162" fmla="*/ f132 f46 1"/>
                <a:gd name="f163" fmla="*/ f133 f47 1"/>
                <a:gd name="f164" fmla="*/ f134 f46 1"/>
                <a:gd name="f165" fmla="*/ f135 f47 1"/>
                <a:gd name="f166" fmla="*/ f136 f46 1"/>
                <a:gd name="f167" fmla="*/ f137 f46 1"/>
                <a:gd name="f168" fmla="*/ f138 f47 1"/>
                <a:gd name="f169" fmla="*/ f139 f4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3">
                  <a:pos x="f144" y="f145"/>
                </a:cxn>
                <a:cxn ang="f83">
                  <a:pos x="f146" y="f147"/>
                </a:cxn>
                <a:cxn ang="f83">
                  <a:pos x="f148" y="f149"/>
                </a:cxn>
                <a:cxn ang="f83">
                  <a:pos x="f150" y="f151"/>
                </a:cxn>
                <a:cxn ang="f83">
                  <a:pos x="f144" y="f145"/>
                </a:cxn>
                <a:cxn ang="f83">
                  <a:pos x="f152" y="f145"/>
                </a:cxn>
                <a:cxn ang="f83">
                  <a:pos x="f150" y="f153"/>
                </a:cxn>
                <a:cxn ang="f83">
                  <a:pos x="f154" y="f149"/>
                </a:cxn>
                <a:cxn ang="f83">
                  <a:pos x="f146" y="f155"/>
                </a:cxn>
                <a:cxn ang="f83">
                  <a:pos x="f152" y="f145"/>
                </a:cxn>
                <a:cxn ang="f83">
                  <a:pos x="f156" y="f157"/>
                </a:cxn>
                <a:cxn ang="f83">
                  <a:pos x="f158" y="f159"/>
                </a:cxn>
                <a:cxn ang="f83">
                  <a:pos x="f160" y="f161"/>
                </a:cxn>
                <a:cxn ang="f83">
                  <a:pos x="f162" y="f163"/>
                </a:cxn>
                <a:cxn ang="f83">
                  <a:pos x="f156" y="f157"/>
                </a:cxn>
                <a:cxn ang="f83">
                  <a:pos x="f164" y="f165"/>
                </a:cxn>
                <a:cxn ang="f83">
                  <a:pos x="f166" y="f165"/>
                </a:cxn>
                <a:cxn ang="f83">
                  <a:pos x="f167" y="f168"/>
                </a:cxn>
                <a:cxn ang="f83">
                  <a:pos x="f164" y="f169"/>
                </a:cxn>
                <a:cxn ang="f83">
                  <a:pos x="f164" y="f165"/>
                </a:cxn>
              </a:cxnLst>
              <a:rect l="f140" t="f143" r="f141" b="f142"/>
              <a:pathLst>
                <a:path w="104" h="105">
                  <a:moveTo>
                    <a:pt x="f6" y="f8"/>
                  </a:moveTo>
                  <a:cubicBezTo>
                    <a:pt x="f6" y="f9"/>
                    <a:pt x="f10" y="f6"/>
                    <a:pt x="f11" y="f6"/>
                  </a:cubicBezTo>
                  <a:cubicBezTo>
                    <a:pt x="f12" y="f7"/>
                    <a:pt x="f13" y="f10"/>
                    <a:pt x="f13" y="f11"/>
                  </a:cubicBezTo>
                  <a:cubicBezTo>
                    <a:pt x="f5" y="f14"/>
                    <a:pt x="f15" y="f13"/>
                    <a:pt x="f8" y="f13"/>
                  </a:cubicBezTo>
                  <a:cubicBezTo>
                    <a:pt x="f9" y="f5"/>
                    <a:pt x="f6" y="f15"/>
                    <a:pt x="f6" y="f8"/>
                  </a:cubicBezTo>
                  <a:close/>
                  <a:moveTo>
                    <a:pt x="f16" y="f8"/>
                  </a:moveTo>
                  <a:cubicBezTo>
                    <a:pt x="f16" y="f17"/>
                    <a:pt x="f18" y="f19"/>
                    <a:pt x="f8" y="f20"/>
                  </a:cubicBezTo>
                  <a:cubicBezTo>
                    <a:pt x="f17" y="f20"/>
                    <a:pt x="f19" y="f21"/>
                    <a:pt x="f19" y="f11"/>
                  </a:cubicBezTo>
                  <a:cubicBezTo>
                    <a:pt x="f20" y="f22"/>
                    <a:pt x="f23" y="f24"/>
                    <a:pt x="f11" y="f24"/>
                  </a:cubicBezTo>
                  <a:cubicBezTo>
                    <a:pt x="f22" y="f16"/>
                    <a:pt x="f16" y="f25"/>
                    <a:pt x="f16" y="f8"/>
                  </a:cubicBezTo>
                  <a:close/>
                  <a:moveTo>
                    <a:pt x="f26" y="f26"/>
                  </a:moveTo>
                  <a:cubicBezTo>
                    <a:pt x="f8" y="f21"/>
                    <a:pt x="f27" y="f28"/>
                    <a:pt x="f27" y="f28"/>
                  </a:cubicBezTo>
                  <a:cubicBezTo>
                    <a:pt x="f27" y="f28"/>
                    <a:pt x="f18" y="f11"/>
                    <a:pt x="f29" y="f29"/>
                  </a:cubicBezTo>
                  <a:cubicBezTo>
                    <a:pt x="f8" y="f18"/>
                    <a:pt x="f28" y="f27"/>
                    <a:pt x="f28" y="f27"/>
                  </a:cubicBezTo>
                  <a:cubicBezTo>
                    <a:pt x="f28" y="f27"/>
                    <a:pt x="f21" y="f8"/>
                    <a:pt x="f26" y="f26"/>
                  </a:cubicBezTo>
                  <a:close/>
                  <a:moveTo>
                    <a:pt x="f30" y="f31"/>
                  </a:moveTo>
                  <a:cubicBezTo>
                    <a:pt x="f32" y="f33"/>
                    <a:pt x="f34" y="f33"/>
                    <a:pt x="f31" y="f31"/>
                  </a:cubicBezTo>
                  <a:cubicBezTo>
                    <a:pt x="f35" y="f11"/>
                    <a:pt x="f36" y="f37"/>
                    <a:pt x="f38" y="f39"/>
                  </a:cubicBezTo>
                  <a:cubicBezTo>
                    <a:pt x="f40" y="f41"/>
                    <a:pt x="f42" y="f43"/>
                    <a:pt x="f30" y="f30"/>
                  </a:cubicBezTo>
                  <a:cubicBezTo>
                    <a:pt x="f44" y="f32"/>
                    <a:pt x="f44" y="f34"/>
                    <a:pt x="f30" y="f31"/>
                  </a:cubicBezTo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9" name="ZoneTexte 43">
            <a:extLst>
              <a:ext uri="{FF2B5EF4-FFF2-40B4-BE49-F238E27FC236}">
                <a16:creationId xmlns:a16="http://schemas.microsoft.com/office/drawing/2014/main" id="{8F107FDE-FBF8-7C0E-E4AB-7A91B906318E}"/>
              </a:ext>
            </a:extLst>
          </p:cNvPr>
          <p:cNvSpPr txBox="1"/>
          <p:nvPr/>
        </p:nvSpPr>
        <p:spPr>
          <a:xfrm>
            <a:off x="1522280" y="1001797"/>
            <a:ext cx="1365400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60960" tIns="30480" rIns="60960" bIns="30480" anchor="t" anchorCtr="0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QUI?</a:t>
            </a:r>
          </a:p>
        </p:txBody>
      </p:sp>
      <p:pic>
        <p:nvPicPr>
          <p:cNvPr id="61" name="Graphic 147">
            <a:extLst>
              <a:ext uri="{FF2B5EF4-FFF2-40B4-BE49-F238E27FC236}">
                <a16:creationId xmlns:a16="http://schemas.microsoft.com/office/drawing/2014/main" id="{CBDCE92A-45E5-EBDC-0B1D-33EB13C2AA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1540000">
            <a:off x="1413267" y="1363838"/>
            <a:ext cx="1568371" cy="56491"/>
          </a:xfrm>
          <a:prstGeom prst="rect">
            <a:avLst/>
          </a:prstGeom>
        </p:spPr>
      </p:pic>
      <p:sp>
        <p:nvSpPr>
          <p:cNvPr id="64" name="ZoneTexte 43">
            <a:extLst>
              <a:ext uri="{FF2B5EF4-FFF2-40B4-BE49-F238E27FC236}">
                <a16:creationId xmlns:a16="http://schemas.microsoft.com/office/drawing/2014/main" id="{F9A81D24-7237-E4B2-F809-2AA5E2BB1BAF}"/>
              </a:ext>
            </a:extLst>
          </p:cNvPr>
          <p:cNvSpPr txBox="1"/>
          <p:nvPr/>
        </p:nvSpPr>
        <p:spPr>
          <a:xfrm>
            <a:off x="3298414" y="1001797"/>
            <a:ext cx="1365400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60960" tIns="30480" rIns="60960" bIns="30480" anchor="t" anchorCtr="0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Quoi?</a:t>
            </a:r>
          </a:p>
        </p:txBody>
      </p:sp>
      <p:pic>
        <p:nvPicPr>
          <p:cNvPr id="65" name="Graphic 147">
            <a:extLst>
              <a:ext uri="{FF2B5EF4-FFF2-40B4-BE49-F238E27FC236}">
                <a16:creationId xmlns:a16="http://schemas.microsoft.com/office/drawing/2014/main" id="{0F7E8500-509E-2309-DA6C-6AB2C62A5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540000">
            <a:off x="3189401" y="1363838"/>
            <a:ext cx="1568371" cy="56491"/>
          </a:xfrm>
          <a:prstGeom prst="rect">
            <a:avLst/>
          </a:prstGeom>
        </p:spPr>
      </p:pic>
      <p:sp>
        <p:nvSpPr>
          <p:cNvPr id="66" name="ZoneTexte 43">
            <a:extLst>
              <a:ext uri="{FF2B5EF4-FFF2-40B4-BE49-F238E27FC236}">
                <a16:creationId xmlns:a16="http://schemas.microsoft.com/office/drawing/2014/main" id="{E7033E62-7807-6E1F-A011-6B5C193514BE}"/>
              </a:ext>
            </a:extLst>
          </p:cNvPr>
          <p:cNvSpPr txBox="1"/>
          <p:nvPr/>
        </p:nvSpPr>
        <p:spPr>
          <a:xfrm>
            <a:off x="5074548" y="1001797"/>
            <a:ext cx="1365400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60960" tIns="30480" rIns="60960" bIns="30480" anchor="t" anchorCtr="0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Ou?</a:t>
            </a:r>
          </a:p>
        </p:txBody>
      </p:sp>
      <p:pic>
        <p:nvPicPr>
          <p:cNvPr id="67" name="Graphic 147">
            <a:extLst>
              <a:ext uri="{FF2B5EF4-FFF2-40B4-BE49-F238E27FC236}">
                <a16:creationId xmlns:a16="http://schemas.microsoft.com/office/drawing/2014/main" id="{4667130D-2B02-B527-078B-7D7932BFED5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1540000">
            <a:off x="4965535" y="1363838"/>
            <a:ext cx="1568371" cy="56491"/>
          </a:xfrm>
          <a:prstGeom prst="rect">
            <a:avLst/>
          </a:prstGeom>
        </p:spPr>
      </p:pic>
      <p:sp>
        <p:nvSpPr>
          <p:cNvPr id="68" name="ZoneTexte 43">
            <a:extLst>
              <a:ext uri="{FF2B5EF4-FFF2-40B4-BE49-F238E27FC236}">
                <a16:creationId xmlns:a16="http://schemas.microsoft.com/office/drawing/2014/main" id="{338E0053-0AC6-4DB1-6334-AB6C49D63FED}"/>
              </a:ext>
            </a:extLst>
          </p:cNvPr>
          <p:cNvSpPr txBox="1"/>
          <p:nvPr/>
        </p:nvSpPr>
        <p:spPr>
          <a:xfrm>
            <a:off x="6867334" y="1001797"/>
            <a:ext cx="1365400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60960" tIns="30480" rIns="60960" bIns="30480" anchor="t" anchorCtr="0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Quand?</a:t>
            </a:r>
          </a:p>
        </p:txBody>
      </p:sp>
      <p:pic>
        <p:nvPicPr>
          <p:cNvPr id="69" name="Graphic 147">
            <a:extLst>
              <a:ext uri="{FF2B5EF4-FFF2-40B4-BE49-F238E27FC236}">
                <a16:creationId xmlns:a16="http://schemas.microsoft.com/office/drawing/2014/main" id="{4C4BA7AD-719F-2BAB-CBF1-835957C9A6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1540000">
            <a:off x="6758321" y="1363838"/>
            <a:ext cx="1568371" cy="56491"/>
          </a:xfrm>
          <a:prstGeom prst="rect">
            <a:avLst/>
          </a:prstGeom>
        </p:spPr>
      </p:pic>
      <p:sp>
        <p:nvSpPr>
          <p:cNvPr id="70" name="ZoneTexte 43">
            <a:extLst>
              <a:ext uri="{FF2B5EF4-FFF2-40B4-BE49-F238E27FC236}">
                <a16:creationId xmlns:a16="http://schemas.microsoft.com/office/drawing/2014/main" id="{FE0BA0E6-E4C3-03D0-C27A-01CDCE386F7A}"/>
              </a:ext>
            </a:extLst>
          </p:cNvPr>
          <p:cNvSpPr txBox="1"/>
          <p:nvPr/>
        </p:nvSpPr>
        <p:spPr>
          <a:xfrm>
            <a:off x="8643006" y="1012691"/>
            <a:ext cx="1365400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60960" tIns="30480" rIns="60960" bIns="30480" anchor="t" anchorCtr="0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Comment?</a:t>
            </a:r>
          </a:p>
        </p:txBody>
      </p:sp>
      <p:pic>
        <p:nvPicPr>
          <p:cNvPr id="71" name="Graphic 147">
            <a:extLst>
              <a:ext uri="{FF2B5EF4-FFF2-40B4-BE49-F238E27FC236}">
                <a16:creationId xmlns:a16="http://schemas.microsoft.com/office/drawing/2014/main" id="{0DF9FC7A-4FF3-9FAB-89FE-2B3D03515EE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1540000">
            <a:off x="8533993" y="1374732"/>
            <a:ext cx="1568371" cy="56491"/>
          </a:xfrm>
          <a:prstGeom prst="rect">
            <a:avLst/>
          </a:prstGeom>
        </p:spPr>
      </p:pic>
      <p:sp>
        <p:nvSpPr>
          <p:cNvPr id="72" name="ZoneTexte 43">
            <a:extLst>
              <a:ext uri="{FF2B5EF4-FFF2-40B4-BE49-F238E27FC236}">
                <a16:creationId xmlns:a16="http://schemas.microsoft.com/office/drawing/2014/main" id="{8A401666-710C-9A58-AF42-A291E0755FC5}"/>
              </a:ext>
            </a:extLst>
          </p:cNvPr>
          <p:cNvSpPr txBox="1"/>
          <p:nvPr/>
        </p:nvSpPr>
        <p:spPr>
          <a:xfrm>
            <a:off x="10354682" y="982629"/>
            <a:ext cx="1365400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60960" tIns="30480" rIns="60960" bIns="30480" anchor="t" anchorCtr="0" compatLnSpc="1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Pourquoi?</a:t>
            </a:r>
          </a:p>
        </p:txBody>
      </p:sp>
      <p:pic>
        <p:nvPicPr>
          <p:cNvPr id="73" name="Graphic 147">
            <a:extLst>
              <a:ext uri="{FF2B5EF4-FFF2-40B4-BE49-F238E27FC236}">
                <a16:creationId xmlns:a16="http://schemas.microsoft.com/office/drawing/2014/main" id="{3C4EFE3B-7369-560C-F50B-6D441B29EA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1540000">
            <a:off x="10245669" y="1344670"/>
            <a:ext cx="1568371" cy="56491"/>
          </a:xfrm>
          <a:prstGeom prst="rect">
            <a:avLst/>
          </a:prstGeom>
        </p:spPr>
      </p:pic>
      <p:grpSp>
        <p:nvGrpSpPr>
          <p:cNvPr id="6" name="Group 9">
            <a:extLst>
              <a:ext uri="{FF2B5EF4-FFF2-40B4-BE49-F238E27FC236}">
                <a16:creationId xmlns:a16="http://schemas.microsoft.com/office/drawing/2014/main" id="{979F05FC-CB35-0FA1-95ED-A06C6792B0DA}"/>
              </a:ext>
            </a:extLst>
          </p:cNvPr>
          <p:cNvGrpSpPr/>
          <p:nvPr/>
        </p:nvGrpSpPr>
        <p:grpSpPr>
          <a:xfrm>
            <a:off x="2612141" y="2425435"/>
            <a:ext cx="6030865" cy="3591015"/>
            <a:chOff x="1400899" y="3536350"/>
            <a:chExt cx="5359909" cy="4423337"/>
          </a:xfrm>
        </p:grpSpPr>
        <p:sp>
          <p:nvSpPr>
            <p:cNvPr id="31" name="Oval 82">
              <a:extLst>
                <a:ext uri="{FF2B5EF4-FFF2-40B4-BE49-F238E27FC236}">
                  <a16:creationId xmlns:a16="http://schemas.microsoft.com/office/drawing/2014/main" id="{873452E4-2533-575F-35D6-5E8EEE99204E}"/>
                </a:ext>
              </a:extLst>
            </p:cNvPr>
            <p:cNvSpPr/>
            <p:nvPr/>
          </p:nvSpPr>
          <p:spPr>
            <a:xfrm>
              <a:off x="1400899" y="3793941"/>
              <a:ext cx="115373" cy="19144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chemeClr val="accent2"/>
            </a:solidFill>
            <a:ln cap="flat">
              <a:noFill/>
              <a:prstDash val="solid"/>
            </a:ln>
          </p:spPr>
          <p:txBody>
            <a:bodyPr vert="horz" wrap="square" lIns="60960" tIns="30480" rIns="60960" bIns="30480" anchor="t" anchorCtr="0" compatLnSpc="1">
              <a:no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id-ID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TextBox 85">
              <a:extLst>
                <a:ext uri="{FF2B5EF4-FFF2-40B4-BE49-F238E27FC236}">
                  <a16:creationId xmlns:a16="http://schemas.microsoft.com/office/drawing/2014/main" id="{68266947-CD71-BABC-3B22-56065D54C2CF}"/>
                </a:ext>
              </a:extLst>
            </p:cNvPr>
            <p:cNvSpPr txBox="1"/>
            <p:nvPr/>
          </p:nvSpPr>
          <p:spPr>
            <a:xfrm>
              <a:off x="1605530" y="3536350"/>
              <a:ext cx="3038521" cy="1082841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60960" tIns="30480" rIns="60960" bIns="30480" anchor="t" anchorCtr="0" compatLnSpc="1">
              <a:spAutoFit/>
            </a:bodyPr>
            <a:lstStyle/>
            <a:p>
              <a:pPr marL="0" marR="0" lvl="0" indent="0" algn="l" defTabSz="60963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fr-FR" sz="1867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Quoi ? </a:t>
              </a:r>
            </a:p>
            <a:p>
              <a:pPr marL="0" marR="0" lvl="0" indent="0" algn="l" defTabSz="60963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kumimoji="0" lang="fr-FR" sz="1867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Un site web intégré qui combine:</a:t>
              </a:r>
              <a:endParaRPr kumimoji="0" lang="id-ID" sz="1867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TextBox 2">
              <a:extLst>
                <a:ext uri="{FF2B5EF4-FFF2-40B4-BE49-F238E27FC236}">
                  <a16:creationId xmlns:a16="http://schemas.microsoft.com/office/drawing/2014/main" id="{A74E3E1A-8ECC-2AA8-72E3-C8A08C03DD1F}"/>
                </a:ext>
              </a:extLst>
            </p:cNvPr>
            <p:cNvSpPr txBox="1"/>
            <p:nvPr/>
          </p:nvSpPr>
          <p:spPr>
            <a:xfrm>
              <a:off x="1754840" y="4699318"/>
              <a:ext cx="5005968" cy="326036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60960" tIns="30480" rIns="60960" bIns="30480" anchor="t" anchorCtr="1" compatLnSpc="1">
              <a:spAutoFit/>
            </a:bodyPr>
            <a:lstStyle/>
            <a:p>
              <a:pPr marL="285750" lvl="0" indent="-285750" defTabSz="609630">
                <a:lnSpc>
                  <a:spcPct val="150000"/>
                </a:lnSpc>
                <a:buFont typeface="Wingdings" panose="05000000000000000000" pitchFamily="2" charset="2"/>
                <a:buChar char="Ø"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600" kern="0" dirty="0">
                  <a:solidFill>
                    <a:srgbClr val="000000"/>
                  </a:solidFill>
                  <a:cs typeface="Times New Roman" pitchFamily="18"/>
                </a:rPr>
                <a:t>Consultation d’un catalogue de films</a:t>
              </a:r>
            </a:p>
            <a:p>
              <a:pPr marL="285750" lvl="0" indent="-285750" defTabSz="609630">
                <a:lnSpc>
                  <a:spcPct val="150000"/>
                </a:lnSpc>
                <a:buFont typeface="Wingdings" panose="05000000000000000000" pitchFamily="2" charset="2"/>
                <a:buChar char="Ø"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600" kern="0" dirty="0">
                  <a:solidFill>
                    <a:srgbClr val="000000"/>
                  </a:solidFill>
                  <a:cs typeface="Times New Roman" pitchFamily="18"/>
                </a:rPr>
                <a:t> Gestion des utilisateurs (connexion / inscription)</a:t>
              </a:r>
            </a:p>
            <a:p>
              <a:pPr marL="285750" lvl="0" indent="-285750" defTabSz="609630">
                <a:lnSpc>
                  <a:spcPct val="150000"/>
                </a:lnSpc>
                <a:buFont typeface="Wingdings" panose="05000000000000000000" pitchFamily="2" charset="2"/>
                <a:buChar char="Ø"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600" kern="0" dirty="0">
                  <a:solidFill>
                    <a:srgbClr val="000000"/>
                  </a:solidFill>
                  <a:cs typeface="Times New Roman" pitchFamily="18"/>
                </a:rPr>
                <a:t>Ajout et gestion des films favoris</a:t>
              </a:r>
            </a:p>
            <a:p>
              <a:pPr marL="285750" lvl="0" indent="-285750" defTabSz="609630">
                <a:lnSpc>
                  <a:spcPct val="150000"/>
                </a:lnSpc>
                <a:buFont typeface="Wingdings" panose="05000000000000000000" pitchFamily="2" charset="2"/>
                <a:buChar char="Ø"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600" kern="0" dirty="0">
                  <a:solidFill>
                    <a:srgbClr val="000000"/>
                  </a:solidFill>
                  <a:cs typeface="Times New Roman" pitchFamily="18"/>
                </a:rPr>
                <a:t> Notation et évaluation des films</a:t>
              </a:r>
            </a:p>
            <a:p>
              <a:pPr marL="285750" lvl="0" indent="-285750" defTabSz="609630">
                <a:lnSpc>
                  <a:spcPct val="150000"/>
                </a:lnSpc>
                <a:buFont typeface="Wingdings" panose="05000000000000000000" pitchFamily="2" charset="2"/>
                <a:buChar char="Ø"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600" kern="0" dirty="0">
                  <a:solidFill>
                    <a:srgbClr val="000000"/>
                  </a:solidFill>
                  <a:cs typeface="Times New Roman" pitchFamily="18"/>
                </a:rPr>
                <a:t> Tableau de bord avec statistiques et indicateurs clés</a:t>
              </a:r>
            </a:p>
            <a:p>
              <a:pPr marL="285750" lvl="0" indent="-285750" defTabSz="609630">
                <a:lnSpc>
                  <a:spcPct val="150000"/>
                </a:lnSpc>
                <a:buFont typeface="Wingdings" panose="05000000000000000000" pitchFamily="2" charset="2"/>
                <a:buChar char="Ø"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600" kern="0" dirty="0">
                  <a:solidFill>
                    <a:srgbClr val="000000"/>
                  </a:solidFill>
                  <a:cs typeface="Times New Roman" pitchFamily="18"/>
                </a:rPr>
                <a:t> Espace administrateur pour la gestion des films, réalisateurs et utilisateurs</a:t>
              </a:r>
              <a:endParaRPr kumimoji="0" lang="fr-F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Times New Roman" pitchFamily="1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3052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4845</TotalTime>
  <Words>2031</Words>
  <Application>Microsoft Office PowerPoint</Application>
  <PresentationFormat>Grand écran</PresentationFormat>
  <Paragraphs>315</Paragraphs>
  <Slides>26</Slides>
  <Notes>24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26</vt:i4>
      </vt:variant>
    </vt:vector>
  </HeadingPairs>
  <TitlesOfParts>
    <vt:vector size="38" baseType="lpstr">
      <vt:lpstr>맑은 고딕</vt:lpstr>
      <vt:lpstr>Aptos</vt:lpstr>
      <vt:lpstr>Arial</vt:lpstr>
      <vt:lpstr>Arial Black</vt:lpstr>
      <vt:lpstr>Calibri</vt:lpstr>
      <vt:lpstr>Calibri Light</vt:lpstr>
      <vt:lpstr>Montserrat</vt:lpstr>
      <vt:lpstr>Roboto</vt:lpstr>
      <vt:lpstr>Times New Roman</vt:lpstr>
      <vt:lpstr>Wingdings</vt:lpstr>
      <vt:lpstr>1_Thème Office</vt:lpstr>
      <vt:lpstr>2_Thème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BAZ Fatima-Ezzahrae</dc:creator>
  <cp:lastModifiedBy>Nizar Taoussi</cp:lastModifiedBy>
  <cp:revision>134</cp:revision>
  <dcterms:created xsi:type="dcterms:W3CDTF">2025-06-12T02:36:32Z</dcterms:created>
  <dcterms:modified xsi:type="dcterms:W3CDTF">2026-01-15T10:19:40Z</dcterms:modified>
</cp:coreProperties>
</file>